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58" r:id="rId5"/>
    <p:sldId id="262" r:id="rId6"/>
    <p:sldId id="263" r:id="rId7"/>
    <p:sldId id="282" r:id="rId8"/>
    <p:sldId id="283" r:id="rId9"/>
    <p:sldId id="290" r:id="rId10"/>
    <p:sldId id="285" r:id="rId11"/>
    <p:sldId id="286" r:id="rId12"/>
    <p:sldId id="284" r:id="rId13"/>
    <p:sldId id="292" r:id="rId14"/>
    <p:sldId id="259" r:id="rId15"/>
    <p:sldId id="281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89" r:id="rId24"/>
    <p:sldId id="266" r:id="rId25"/>
    <p:sldId id="287" r:id="rId26"/>
    <p:sldId id="291" r:id="rId27"/>
    <p:sldId id="278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2FDBC-F1D2-47B6-9D06-963009D4DFD7}" v="72" dt="2025-11-26T18:52:59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F86F0-6D88-4660-B81B-5E8BA7016D4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1358CB-A46A-4AD6-94F0-E0D206DBEFE4}">
      <dgm:prSet/>
      <dgm:spPr/>
      <dgm:t>
        <a:bodyPr/>
        <a:lstStyle/>
        <a:p>
          <a:r>
            <a:rPr lang="en-GB"/>
            <a:t>Feedback</a:t>
          </a:r>
          <a:endParaRPr lang="en-US"/>
        </a:p>
      </dgm:t>
    </dgm:pt>
    <dgm:pt modelId="{9CEBB98D-6AA9-44B0-9554-218C17EE3A09}" type="parTrans" cxnId="{EEA96B5D-6D87-45F2-B75F-DEB7E4682EFC}">
      <dgm:prSet/>
      <dgm:spPr/>
      <dgm:t>
        <a:bodyPr/>
        <a:lstStyle/>
        <a:p>
          <a:endParaRPr lang="en-US"/>
        </a:p>
      </dgm:t>
    </dgm:pt>
    <dgm:pt modelId="{EFC63724-DCEB-4E2F-9E04-B7D7FE79DA6D}" type="sibTrans" cxnId="{EEA96B5D-6D87-45F2-B75F-DEB7E4682EFC}">
      <dgm:prSet/>
      <dgm:spPr/>
      <dgm:t>
        <a:bodyPr/>
        <a:lstStyle/>
        <a:p>
          <a:endParaRPr lang="en-US"/>
        </a:p>
      </dgm:t>
    </dgm:pt>
    <dgm:pt modelId="{A97F45B9-3FFF-4E80-8A0D-0B23176EDD98}">
      <dgm:prSet/>
      <dgm:spPr/>
      <dgm:t>
        <a:bodyPr/>
        <a:lstStyle/>
        <a:p>
          <a:r>
            <a:rPr lang="en-GB" dirty="0"/>
            <a:t>Compliments/</a:t>
          </a:r>
        </a:p>
        <a:p>
          <a:r>
            <a:rPr lang="en-GB" dirty="0"/>
            <a:t>Complaints </a:t>
          </a:r>
          <a:endParaRPr lang="en-US" dirty="0"/>
        </a:p>
      </dgm:t>
    </dgm:pt>
    <dgm:pt modelId="{70782F79-F143-4158-AF87-72530CC99EF9}" type="parTrans" cxnId="{C1B4AEDE-8898-491A-A9B7-FD4C6DD07E4A}">
      <dgm:prSet/>
      <dgm:spPr/>
      <dgm:t>
        <a:bodyPr/>
        <a:lstStyle/>
        <a:p>
          <a:endParaRPr lang="en-US"/>
        </a:p>
      </dgm:t>
    </dgm:pt>
    <dgm:pt modelId="{7D772F5A-7F02-4379-96DE-CB1BCC5BB2BD}" type="sibTrans" cxnId="{C1B4AEDE-8898-491A-A9B7-FD4C6DD07E4A}">
      <dgm:prSet/>
      <dgm:spPr/>
      <dgm:t>
        <a:bodyPr/>
        <a:lstStyle/>
        <a:p>
          <a:endParaRPr lang="en-US"/>
        </a:p>
      </dgm:t>
    </dgm:pt>
    <dgm:pt modelId="{64606846-CA82-4594-9E8D-64A09BD4321E}">
      <dgm:prSet/>
      <dgm:spPr/>
      <dgm:t>
        <a:bodyPr/>
        <a:lstStyle/>
        <a:p>
          <a:r>
            <a:rPr lang="en-GB"/>
            <a:t>Evaluations </a:t>
          </a:r>
          <a:endParaRPr lang="en-US"/>
        </a:p>
      </dgm:t>
    </dgm:pt>
    <dgm:pt modelId="{76527F24-3FA4-4A32-8EB8-2B6656E8E3EB}" type="parTrans" cxnId="{F00BBA4D-D722-4432-8824-C4A6AC4DEE0B}">
      <dgm:prSet/>
      <dgm:spPr/>
      <dgm:t>
        <a:bodyPr/>
        <a:lstStyle/>
        <a:p>
          <a:endParaRPr lang="en-US"/>
        </a:p>
      </dgm:t>
    </dgm:pt>
    <dgm:pt modelId="{8FF4B129-D0BC-4E66-8867-D54AFE2D1568}" type="sibTrans" cxnId="{F00BBA4D-D722-4432-8824-C4A6AC4DEE0B}">
      <dgm:prSet/>
      <dgm:spPr/>
      <dgm:t>
        <a:bodyPr/>
        <a:lstStyle/>
        <a:p>
          <a:endParaRPr lang="en-US"/>
        </a:p>
      </dgm:t>
    </dgm:pt>
    <dgm:pt modelId="{24DB8EEF-46AD-4ECF-B047-4F596E352757}">
      <dgm:prSet/>
      <dgm:spPr/>
      <dgm:t>
        <a:bodyPr/>
        <a:lstStyle/>
        <a:p>
          <a:r>
            <a:rPr lang="en-GB"/>
            <a:t>Gate counter</a:t>
          </a:r>
          <a:endParaRPr lang="en-US"/>
        </a:p>
      </dgm:t>
    </dgm:pt>
    <dgm:pt modelId="{F13EDA76-57A9-4577-A08D-2392C66ECB34}" type="parTrans" cxnId="{2E2395F1-53F6-4C96-9389-33887F995E0C}">
      <dgm:prSet/>
      <dgm:spPr/>
      <dgm:t>
        <a:bodyPr/>
        <a:lstStyle/>
        <a:p>
          <a:endParaRPr lang="en-US"/>
        </a:p>
      </dgm:t>
    </dgm:pt>
    <dgm:pt modelId="{FD01F9AD-73AC-432A-A9AB-B5E610B9DF1A}" type="sibTrans" cxnId="{2E2395F1-53F6-4C96-9389-33887F995E0C}">
      <dgm:prSet/>
      <dgm:spPr/>
      <dgm:t>
        <a:bodyPr/>
        <a:lstStyle/>
        <a:p>
          <a:endParaRPr lang="en-US"/>
        </a:p>
      </dgm:t>
    </dgm:pt>
    <dgm:pt modelId="{91415BD3-95E5-492F-A9E0-0B88AAFC09EC}">
      <dgm:prSet/>
      <dgm:spPr/>
      <dgm:t>
        <a:bodyPr/>
        <a:lstStyle/>
        <a:p>
          <a:r>
            <a:rPr lang="en-GB"/>
            <a:t>Alma (LMS) analytics</a:t>
          </a:r>
          <a:endParaRPr lang="en-US"/>
        </a:p>
      </dgm:t>
    </dgm:pt>
    <dgm:pt modelId="{E4ED0980-DDA8-40BE-893A-58C353B950CF}" type="parTrans" cxnId="{31497FF1-38C5-4507-B02C-B61DB013216F}">
      <dgm:prSet/>
      <dgm:spPr/>
      <dgm:t>
        <a:bodyPr/>
        <a:lstStyle/>
        <a:p>
          <a:endParaRPr lang="en-US"/>
        </a:p>
      </dgm:t>
    </dgm:pt>
    <dgm:pt modelId="{A2E7C560-ADB5-4C83-8190-707E982B9108}" type="sibTrans" cxnId="{31497FF1-38C5-4507-B02C-B61DB013216F}">
      <dgm:prSet/>
      <dgm:spPr/>
      <dgm:t>
        <a:bodyPr/>
        <a:lstStyle/>
        <a:p>
          <a:endParaRPr lang="en-US"/>
        </a:p>
      </dgm:t>
    </dgm:pt>
    <dgm:pt modelId="{2D9C4351-EDE2-4FE3-98D5-A4AC814EB0CC}">
      <dgm:prSet/>
      <dgm:spPr/>
      <dgm:t>
        <a:bodyPr/>
        <a:lstStyle/>
        <a:p>
          <a:r>
            <a:rPr lang="en-GB"/>
            <a:t>Surveys</a:t>
          </a:r>
          <a:endParaRPr lang="en-US"/>
        </a:p>
      </dgm:t>
    </dgm:pt>
    <dgm:pt modelId="{0800A270-23CF-45F2-B331-A16971CB85D8}" type="parTrans" cxnId="{800CD08E-BA83-44E0-BB83-5D9A72243321}">
      <dgm:prSet/>
      <dgm:spPr/>
      <dgm:t>
        <a:bodyPr/>
        <a:lstStyle/>
        <a:p>
          <a:endParaRPr lang="en-US"/>
        </a:p>
      </dgm:t>
    </dgm:pt>
    <dgm:pt modelId="{0AB64A47-ADF3-4F51-B5D2-7FCAB623E452}" type="sibTrans" cxnId="{800CD08E-BA83-44E0-BB83-5D9A72243321}">
      <dgm:prSet/>
      <dgm:spPr/>
      <dgm:t>
        <a:bodyPr/>
        <a:lstStyle/>
        <a:p>
          <a:endParaRPr lang="en-US"/>
        </a:p>
      </dgm:t>
    </dgm:pt>
    <dgm:pt modelId="{AD210D67-E4E1-450A-AEA0-1A0D7934204C}">
      <dgm:prSet/>
      <dgm:spPr/>
      <dgm:t>
        <a:bodyPr/>
        <a:lstStyle/>
        <a:p>
          <a:r>
            <a:rPr lang="en-GB"/>
            <a:t>Benchmarking</a:t>
          </a:r>
          <a:endParaRPr lang="en-US"/>
        </a:p>
      </dgm:t>
    </dgm:pt>
    <dgm:pt modelId="{36C859DC-6A76-42AD-9FCD-99286FE54A80}" type="parTrans" cxnId="{CA9EEE5C-5749-4D96-A9E1-2C8A8D9DB06D}">
      <dgm:prSet/>
      <dgm:spPr/>
      <dgm:t>
        <a:bodyPr/>
        <a:lstStyle/>
        <a:p>
          <a:endParaRPr lang="en-US"/>
        </a:p>
      </dgm:t>
    </dgm:pt>
    <dgm:pt modelId="{0976FCB7-CB06-4E12-B500-6C384309C737}" type="sibTrans" cxnId="{CA9EEE5C-5749-4D96-A9E1-2C8A8D9DB06D}">
      <dgm:prSet/>
      <dgm:spPr/>
      <dgm:t>
        <a:bodyPr/>
        <a:lstStyle/>
        <a:p>
          <a:endParaRPr lang="en-US"/>
        </a:p>
      </dgm:t>
    </dgm:pt>
    <dgm:pt modelId="{09407089-6220-4620-93F0-02743318A8FD}">
      <dgm:prSet/>
      <dgm:spPr/>
      <dgm:t>
        <a:bodyPr/>
        <a:lstStyle/>
        <a:p>
          <a:r>
            <a:rPr lang="en-GB"/>
            <a:t>Reverse mentoring</a:t>
          </a:r>
          <a:endParaRPr lang="en-US"/>
        </a:p>
      </dgm:t>
    </dgm:pt>
    <dgm:pt modelId="{6BE8DE69-ADF3-4E0F-9E17-8B7C7E8E356D}" type="parTrans" cxnId="{6BC9D61F-0290-4CE7-8825-B22F131547B2}">
      <dgm:prSet/>
      <dgm:spPr/>
      <dgm:t>
        <a:bodyPr/>
        <a:lstStyle/>
        <a:p>
          <a:endParaRPr lang="en-US"/>
        </a:p>
      </dgm:t>
    </dgm:pt>
    <dgm:pt modelId="{1C198085-C569-4C42-B8D4-5A14048E74C3}" type="sibTrans" cxnId="{6BC9D61F-0290-4CE7-8825-B22F131547B2}">
      <dgm:prSet/>
      <dgm:spPr/>
      <dgm:t>
        <a:bodyPr/>
        <a:lstStyle/>
        <a:p>
          <a:endParaRPr lang="en-US"/>
        </a:p>
      </dgm:t>
    </dgm:pt>
    <dgm:pt modelId="{315CF965-5B14-4112-A8B0-3DF548A51025}">
      <dgm:prSet/>
      <dgm:spPr/>
      <dgm:t>
        <a:bodyPr/>
        <a:lstStyle/>
        <a:p>
          <a:r>
            <a:rPr lang="en-GB"/>
            <a:t>Sentiment analysis</a:t>
          </a:r>
          <a:endParaRPr lang="en-US"/>
        </a:p>
      </dgm:t>
    </dgm:pt>
    <dgm:pt modelId="{D344195C-00AB-45CB-AD78-1DDED7F48FF6}" type="parTrans" cxnId="{CA78CF87-7877-4A64-8D7A-7EE09D14D6A2}">
      <dgm:prSet/>
      <dgm:spPr/>
      <dgm:t>
        <a:bodyPr/>
        <a:lstStyle/>
        <a:p>
          <a:endParaRPr lang="en-US"/>
        </a:p>
      </dgm:t>
    </dgm:pt>
    <dgm:pt modelId="{63EF13F2-C819-4103-A1A2-0390316AFE56}" type="sibTrans" cxnId="{CA78CF87-7877-4A64-8D7A-7EE09D14D6A2}">
      <dgm:prSet/>
      <dgm:spPr/>
      <dgm:t>
        <a:bodyPr/>
        <a:lstStyle/>
        <a:p>
          <a:endParaRPr lang="en-US"/>
        </a:p>
      </dgm:t>
    </dgm:pt>
    <dgm:pt modelId="{43E7C51F-EC9A-469D-96D7-F95F870C6EF4}">
      <dgm:prSet/>
      <dgm:spPr/>
      <dgm:t>
        <a:bodyPr/>
        <a:lstStyle/>
        <a:p>
          <a:r>
            <a:rPr lang="en-GB"/>
            <a:t>Mystery visitors</a:t>
          </a:r>
          <a:endParaRPr lang="en-US"/>
        </a:p>
      </dgm:t>
    </dgm:pt>
    <dgm:pt modelId="{58D74B44-62D4-4502-878D-AD2F4B80050A}" type="parTrans" cxnId="{DEC7D9D1-25FD-4FBC-8D0E-893551035F05}">
      <dgm:prSet/>
      <dgm:spPr/>
      <dgm:t>
        <a:bodyPr/>
        <a:lstStyle/>
        <a:p>
          <a:endParaRPr lang="en-US"/>
        </a:p>
      </dgm:t>
    </dgm:pt>
    <dgm:pt modelId="{181F5AC5-BA89-4B1B-87FA-FE12DEB4EF8F}" type="sibTrans" cxnId="{DEC7D9D1-25FD-4FBC-8D0E-893551035F05}">
      <dgm:prSet/>
      <dgm:spPr/>
      <dgm:t>
        <a:bodyPr/>
        <a:lstStyle/>
        <a:p>
          <a:endParaRPr lang="en-US"/>
        </a:p>
      </dgm:t>
    </dgm:pt>
    <dgm:pt modelId="{03FFD9EA-6EEE-4D95-B40A-F0E552D32B2A}">
      <dgm:prSet/>
      <dgm:spPr/>
      <dgm:t>
        <a:bodyPr/>
        <a:lstStyle/>
        <a:p>
          <a:r>
            <a:rPr lang="en-GB"/>
            <a:t>Monthly Tea with PVC</a:t>
          </a:r>
          <a:endParaRPr lang="en-US"/>
        </a:p>
      </dgm:t>
    </dgm:pt>
    <dgm:pt modelId="{2534FDA8-01AF-4580-8E10-9CB5437EF5D7}" type="parTrans" cxnId="{A1F290A2-03FA-44C6-896B-5B1968B379F7}">
      <dgm:prSet/>
      <dgm:spPr/>
      <dgm:t>
        <a:bodyPr/>
        <a:lstStyle/>
        <a:p>
          <a:endParaRPr lang="en-US"/>
        </a:p>
      </dgm:t>
    </dgm:pt>
    <dgm:pt modelId="{86F95459-B56A-4313-BC3F-7D79D2A076FA}" type="sibTrans" cxnId="{A1F290A2-03FA-44C6-896B-5B1968B379F7}">
      <dgm:prSet/>
      <dgm:spPr/>
      <dgm:t>
        <a:bodyPr/>
        <a:lstStyle/>
        <a:p>
          <a:endParaRPr lang="en-US"/>
        </a:p>
      </dgm:t>
    </dgm:pt>
    <dgm:pt modelId="{BB06DEC0-A469-40D3-B3CD-070A55F4297D}">
      <dgm:prSet/>
      <dgm:spPr/>
      <dgm:t>
        <a:bodyPr/>
        <a:lstStyle/>
        <a:p>
          <a:r>
            <a:rPr lang="en-US" dirty="0"/>
            <a:t>Website  &amp; social media analytics</a:t>
          </a:r>
        </a:p>
      </dgm:t>
    </dgm:pt>
    <dgm:pt modelId="{2EADEEBA-6A32-40B5-BD8B-CB32AF74EAA5}" type="parTrans" cxnId="{D7E4017C-1062-48D1-8534-89B2ED470467}">
      <dgm:prSet/>
      <dgm:spPr/>
      <dgm:t>
        <a:bodyPr/>
        <a:lstStyle/>
        <a:p>
          <a:endParaRPr lang="en-US"/>
        </a:p>
      </dgm:t>
    </dgm:pt>
    <dgm:pt modelId="{B6F998BA-E97E-41AF-AC64-410A2AAC6C02}" type="sibTrans" cxnId="{D7E4017C-1062-48D1-8534-89B2ED470467}">
      <dgm:prSet/>
      <dgm:spPr/>
      <dgm:t>
        <a:bodyPr/>
        <a:lstStyle/>
        <a:p>
          <a:endParaRPr lang="en-US"/>
        </a:p>
      </dgm:t>
    </dgm:pt>
    <dgm:pt modelId="{723E2661-8E2B-4FD2-AEB0-BC59A07179B2}" type="pres">
      <dgm:prSet presAssocID="{069F86F0-6D88-4660-B81B-5E8BA7016D40}" presName="diagram" presStyleCnt="0">
        <dgm:presLayoutVars>
          <dgm:dir/>
          <dgm:resizeHandles val="exact"/>
        </dgm:presLayoutVars>
      </dgm:prSet>
      <dgm:spPr/>
    </dgm:pt>
    <dgm:pt modelId="{A908B803-3886-4020-AFC2-0AB10D67A485}" type="pres">
      <dgm:prSet presAssocID="{3F1358CB-A46A-4AD6-94F0-E0D206DBEFE4}" presName="node" presStyleLbl="node1" presStyleIdx="0" presStyleCnt="12">
        <dgm:presLayoutVars>
          <dgm:bulletEnabled val="1"/>
        </dgm:presLayoutVars>
      </dgm:prSet>
      <dgm:spPr/>
    </dgm:pt>
    <dgm:pt modelId="{88358707-4D8A-4107-A95C-49E8349401DF}" type="pres">
      <dgm:prSet presAssocID="{EFC63724-DCEB-4E2F-9E04-B7D7FE79DA6D}" presName="sibTrans" presStyleCnt="0"/>
      <dgm:spPr/>
    </dgm:pt>
    <dgm:pt modelId="{67C44D76-80A8-49DF-913D-0165B5522437}" type="pres">
      <dgm:prSet presAssocID="{A97F45B9-3FFF-4E80-8A0D-0B23176EDD98}" presName="node" presStyleLbl="node1" presStyleIdx="1" presStyleCnt="12">
        <dgm:presLayoutVars>
          <dgm:bulletEnabled val="1"/>
        </dgm:presLayoutVars>
      </dgm:prSet>
      <dgm:spPr/>
    </dgm:pt>
    <dgm:pt modelId="{7F6C0873-4C7E-44B7-8729-8324C9521C62}" type="pres">
      <dgm:prSet presAssocID="{7D772F5A-7F02-4379-96DE-CB1BCC5BB2BD}" presName="sibTrans" presStyleCnt="0"/>
      <dgm:spPr/>
    </dgm:pt>
    <dgm:pt modelId="{3ED5930E-51E9-4ECD-AD8B-C8EE0AE0FDB2}" type="pres">
      <dgm:prSet presAssocID="{64606846-CA82-4594-9E8D-64A09BD4321E}" presName="node" presStyleLbl="node1" presStyleIdx="2" presStyleCnt="12">
        <dgm:presLayoutVars>
          <dgm:bulletEnabled val="1"/>
        </dgm:presLayoutVars>
      </dgm:prSet>
      <dgm:spPr/>
    </dgm:pt>
    <dgm:pt modelId="{89A47149-FBDE-4A55-A015-61DBD40DC069}" type="pres">
      <dgm:prSet presAssocID="{8FF4B129-D0BC-4E66-8867-D54AFE2D1568}" presName="sibTrans" presStyleCnt="0"/>
      <dgm:spPr/>
    </dgm:pt>
    <dgm:pt modelId="{F1C47C35-F63A-47C0-9A97-B163064918EF}" type="pres">
      <dgm:prSet presAssocID="{24DB8EEF-46AD-4ECF-B047-4F596E352757}" presName="node" presStyleLbl="node1" presStyleIdx="3" presStyleCnt="12">
        <dgm:presLayoutVars>
          <dgm:bulletEnabled val="1"/>
        </dgm:presLayoutVars>
      </dgm:prSet>
      <dgm:spPr/>
    </dgm:pt>
    <dgm:pt modelId="{C883B328-EB99-47AC-A4F1-51776B9FA9D1}" type="pres">
      <dgm:prSet presAssocID="{FD01F9AD-73AC-432A-A9AB-B5E610B9DF1A}" presName="sibTrans" presStyleCnt="0"/>
      <dgm:spPr/>
    </dgm:pt>
    <dgm:pt modelId="{F734E2A8-948C-472A-AAE7-BED05E71333C}" type="pres">
      <dgm:prSet presAssocID="{91415BD3-95E5-492F-A9E0-0B88AAFC09EC}" presName="node" presStyleLbl="node1" presStyleIdx="4" presStyleCnt="12">
        <dgm:presLayoutVars>
          <dgm:bulletEnabled val="1"/>
        </dgm:presLayoutVars>
      </dgm:prSet>
      <dgm:spPr/>
    </dgm:pt>
    <dgm:pt modelId="{B300747F-6941-452E-9788-6439C72C89F0}" type="pres">
      <dgm:prSet presAssocID="{A2E7C560-ADB5-4C83-8190-707E982B9108}" presName="sibTrans" presStyleCnt="0"/>
      <dgm:spPr/>
    </dgm:pt>
    <dgm:pt modelId="{66A65F90-BCB9-44D3-AA1B-674CFB2512FD}" type="pres">
      <dgm:prSet presAssocID="{2D9C4351-EDE2-4FE3-98D5-A4AC814EB0CC}" presName="node" presStyleLbl="node1" presStyleIdx="5" presStyleCnt="12">
        <dgm:presLayoutVars>
          <dgm:bulletEnabled val="1"/>
        </dgm:presLayoutVars>
      </dgm:prSet>
      <dgm:spPr/>
    </dgm:pt>
    <dgm:pt modelId="{BA59367E-951E-470A-9425-63DAC78940F6}" type="pres">
      <dgm:prSet presAssocID="{0AB64A47-ADF3-4F51-B5D2-7FCAB623E452}" presName="sibTrans" presStyleCnt="0"/>
      <dgm:spPr/>
    </dgm:pt>
    <dgm:pt modelId="{2788E0E6-C61F-467C-8252-E19FEDFD6062}" type="pres">
      <dgm:prSet presAssocID="{AD210D67-E4E1-450A-AEA0-1A0D7934204C}" presName="node" presStyleLbl="node1" presStyleIdx="6" presStyleCnt="12">
        <dgm:presLayoutVars>
          <dgm:bulletEnabled val="1"/>
        </dgm:presLayoutVars>
      </dgm:prSet>
      <dgm:spPr/>
    </dgm:pt>
    <dgm:pt modelId="{E1A5FD4A-153B-4F3D-B7FE-7CEA0D98FDCE}" type="pres">
      <dgm:prSet presAssocID="{0976FCB7-CB06-4E12-B500-6C384309C737}" presName="sibTrans" presStyleCnt="0"/>
      <dgm:spPr/>
    </dgm:pt>
    <dgm:pt modelId="{86737331-4726-4D0A-99F9-E893C0555C1F}" type="pres">
      <dgm:prSet presAssocID="{09407089-6220-4620-93F0-02743318A8FD}" presName="node" presStyleLbl="node1" presStyleIdx="7" presStyleCnt="12">
        <dgm:presLayoutVars>
          <dgm:bulletEnabled val="1"/>
        </dgm:presLayoutVars>
      </dgm:prSet>
      <dgm:spPr/>
    </dgm:pt>
    <dgm:pt modelId="{DE3CE5B4-F285-43FE-90CE-75DD218DC87D}" type="pres">
      <dgm:prSet presAssocID="{1C198085-C569-4C42-B8D4-5A14048E74C3}" presName="sibTrans" presStyleCnt="0"/>
      <dgm:spPr/>
    </dgm:pt>
    <dgm:pt modelId="{7EA72A07-CDAA-487F-AE26-85FAB1AB0FB0}" type="pres">
      <dgm:prSet presAssocID="{315CF965-5B14-4112-A8B0-3DF548A51025}" presName="node" presStyleLbl="node1" presStyleIdx="8" presStyleCnt="12">
        <dgm:presLayoutVars>
          <dgm:bulletEnabled val="1"/>
        </dgm:presLayoutVars>
      </dgm:prSet>
      <dgm:spPr/>
    </dgm:pt>
    <dgm:pt modelId="{0D6BEC35-FDF7-434E-8038-D6DBA60004BC}" type="pres">
      <dgm:prSet presAssocID="{63EF13F2-C819-4103-A1A2-0390316AFE56}" presName="sibTrans" presStyleCnt="0"/>
      <dgm:spPr/>
    </dgm:pt>
    <dgm:pt modelId="{1BCA381B-0027-4279-9CDF-3AB4EE537237}" type="pres">
      <dgm:prSet presAssocID="{43E7C51F-EC9A-469D-96D7-F95F870C6EF4}" presName="node" presStyleLbl="node1" presStyleIdx="9" presStyleCnt="12">
        <dgm:presLayoutVars>
          <dgm:bulletEnabled val="1"/>
        </dgm:presLayoutVars>
      </dgm:prSet>
      <dgm:spPr/>
    </dgm:pt>
    <dgm:pt modelId="{62BC32AB-0F06-46D7-BA89-BE826910D920}" type="pres">
      <dgm:prSet presAssocID="{181F5AC5-BA89-4B1B-87FA-FE12DEB4EF8F}" presName="sibTrans" presStyleCnt="0"/>
      <dgm:spPr/>
    </dgm:pt>
    <dgm:pt modelId="{2CC11881-7F4D-4DFC-A3B0-D22311FE7A6A}" type="pres">
      <dgm:prSet presAssocID="{03FFD9EA-6EEE-4D95-B40A-F0E552D32B2A}" presName="node" presStyleLbl="node1" presStyleIdx="10" presStyleCnt="12">
        <dgm:presLayoutVars>
          <dgm:bulletEnabled val="1"/>
        </dgm:presLayoutVars>
      </dgm:prSet>
      <dgm:spPr/>
    </dgm:pt>
    <dgm:pt modelId="{B5E78286-111B-4EF8-BA08-07877ACAF34A}" type="pres">
      <dgm:prSet presAssocID="{86F95459-B56A-4313-BC3F-7D79D2A076FA}" presName="sibTrans" presStyleCnt="0"/>
      <dgm:spPr/>
    </dgm:pt>
    <dgm:pt modelId="{D1800804-1E34-40A7-A177-F49AC0B6F6D0}" type="pres">
      <dgm:prSet presAssocID="{BB06DEC0-A469-40D3-B3CD-070A55F4297D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1857506-744C-4057-8063-9F717A6F4265}" type="presOf" srcId="{2D9C4351-EDE2-4FE3-98D5-A4AC814EB0CC}" destId="{66A65F90-BCB9-44D3-AA1B-674CFB2512FD}" srcOrd="0" destOrd="0" presId="urn:microsoft.com/office/officeart/2005/8/layout/default"/>
    <dgm:cxn modelId="{2437FA0B-ADC9-4DD4-B47D-B939AB739D0C}" type="presOf" srcId="{A97F45B9-3FFF-4E80-8A0D-0B23176EDD98}" destId="{67C44D76-80A8-49DF-913D-0165B5522437}" srcOrd="0" destOrd="0" presId="urn:microsoft.com/office/officeart/2005/8/layout/default"/>
    <dgm:cxn modelId="{CE87A219-F963-4009-A4AA-C008CE63DD45}" type="presOf" srcId="{03FFD9EA-6EEE-4D95-B40A-F0E552D32B2A}" destId="{2CC11881-7F4D-4DFC-A3B0-D22311FE7A6A}" srcOrd="0" destOrd="0" presId="urn:microsoft.com/office/officeart/2005/8/layout/default"/>
    <dgm:cxn modelId="{6BC9D61F-0290-4CE7-8825-B22F131547B2}" srcId="{069F86F0-6D88-4660-B81B-5E8BA7016D40}" destId="{09407089-6220-4620-93F0-02743318A8FD}" srcOrd="7" destOrd="0" parTransId="{6BE8DE69-ADF3-4E0F-9E17-8B7C7E8E356D}" sibTransId="{1C198085-C569-4C42-B8D4-5A14048E74C3}"/>
    <dgm:cxn modelId="{438CE23B-E622-473B-A51D-7FC1785AD854}" type="presOf" srcId="{43E7C51F-EC9A-469D-96D7-F95F870C6EF4}" destId="{1BCA381B-0027-4279-9CDF-3AB4EE537237}" srcOrd="0" destOrd="0" presId="urn:microsoft.com/office/officeart/2005/8/layout/default"/>
    <dgm:cxn modelId="{CA9EEE5C-5749-4D96-A9E1-2C8A8D9DB06D}" srcId="{069F86F0-6D88-4660-B81B-5E8BA7016D40}" destId="{AD210D67-E4E1-450A-AEA0-1A0D7934204C}" srcOrd="6" destOrd="0" parTransId="{36C859DC-6A76-42AD-9FCD-99286FE54A80}" sibTransId="{0976FCB7-CB06-4E12-B500-6C384309C737}"/>
    <dgm:cxn modelId="{EEA96B5D-6D87-45F2-B75F-DEB7E4682EFC}" srcId="{069F86F0-6D88-4660-B81B-5E8BA7016D40}" destId="{3F1358CB-A46A-4AD6-94F0-E0D206DBEFE4}" srcOrd="0" destOrd="0" parTransId="{9CEBB98D-6AA9-44B0-9554-218C17EE3A09}" sibTransId="{EFC63724-DCEB-4E2F-9E04-B7D7FE79DA6D}"/>
    <dgm:cxn modelId="{F00BBA4D-D722-4432-8824-C4A6AC4DEE0B}" srcId="{069F86F0-6D88-4660-B81B-5E8BA7016D40}" destId="{64606846-CA82-4594-9E8D-64A09BD4321E}" srcOrd="2" destOrd="0" parTransId="{76527F24-3FA4-4A32-8EB8-2B6656E8E3EB}" sibTransId="{8FF4B129-D0BC-4E66-8867-D54AFE2D1568}"/>
    <dgm:cxn modelId="{6AEA7F72-6F9C-4A96-BD26-6F38496CB3D3}" type="presOf" srcId="{24DB8EEF-46AD-4ECF-B047-4F596E352757}" destId="{F1C47C35-F63A-47C0-9A97-B163064918EF}" srcOrd="0" destOrd="0" presId="urn:microsoft.com/office/officeart/2005/8/layout/default"/>
    <dgm:cxn modelId="{A9C72578-CB13-4B19-890E-28B157064444}" type="presOf" srcId="{315CF965-5B14-4112-A8B0-3DF548A51025}" destId="{7EA72A07-CDAA-487F-AE26-85FAB1AB0FB0}" srcOrd="0" destOrd="0" presId="urn:microsoft.com/office/officeart/2005/8/layout/default"/>
    <dgm:cxn modelId="{D7E4017C-1062-48D1-8534-89B2ED470467}" srcId="{069F86F0-6D88-4660-B81B-5E8BA7016D40}" destId="{BB06DEC0-A469-40D3-B3CD-070A55F4297D}" srcOrd="11" destOrd="0" parTransId="{2EADEEBA-6A32-40B5-BD8B-CB32AF74EAA5}" sibTransId="{B6F998BA-E97E-41AF-AC64-410A2AAC6C02}"/>
    <dgm:cxn modelId="{CA78CF87-7877-4A64-8D7A-7EE09D14D6A2}" srcId="{069F86F0-6D88-4660-B81B-5E8BA7016D40}" destId="{315CF965-5B14-4112-A8B0-3DF548A51025}" srcOrd="8" destOrd="0" parTransId="{D344195C-00AB-45CB-AD78-1DDED7F48FF6}" sibTransId="{63EF13F2-C819-4103-A1A2-0390316AFE56}"/>
    <dgm:cxn modelId="{3A9FB68B-F3FC-4CB5-BDA3-AC2C003724FD}" type="presOf" srcId="{3F1358CB-A46A-4AD6-94F0-E0D206DBEFE4}" destId="{A908B803-3886-4020-AFC2-0AB10D67A485}" srcOrd="0" destOrd="0" presId="urn:microsoft.com/office/officeart/2005/8/layout/default"/>
    <dgm:cxn modelId="{800CD08E-BA83-44E0-BB83-5D9A72243321}" srcId="{069F86F0-6D88-4660-B81B-5E8BA7016D40}" destId="{2D9C4351-EDE2-4FE3-98D5-A4AC814EB0CC}" srcOrd="5" destOrd="0" parTransId="{0800A270-23CF-45F2-B331-A16971CB85D8}" sibTransId="{0AB64A47-ADF3-4F51-B5D2-7FCAB623E452}"/>
    <dgm:cxn modelId="{DF511691-414D-4745-BB69-CE93AD8FC7C6}" type="presOf" srcId="{069F86F0-6D88-4660-B81B-5E8BA7016D40}" destId="{723E2661-8E2B-4FD2-AEB0-BC59A07179B2}" srcOrd="0" destOrd="0" presId="urn:microsoft.com/office/officeart/2005/8/layout/default"/>
    <dgm:cxn modelId="{A1F290A2-03FA-44C6-896B-5B1968B379F7}" srcId="{069F86F0-6D88-4660-B81B-5E8BA7016D40}" destId="{03FFD9EA-6EEE-4D95-B40A-F0E552D32B2A}" srcOrd="10" destOrd="0" parTransId="{2534FDA8-01AF-4580-8E10-9CB5437EF5D7}" sibTransId="{86F95459-B56A-4313-BC3F-7D79D2A076FA}"/>
    <dgm:cxn modelId="{B47FF5B0-0F3E-433C-B49A-94CF40300651}" type="presOf" srcId="{64606846-CA82-4594-9E8D-64A09BD4321E}" destId="{3ED5930E-51E9-4ECD-AD8B-C8EE0AE0FDB2}" srcOrd="0" destOrd="0" presId="urn:microsoft.com/office/officeart/2005/8/layout/default"/>
    <dgm:cxn modelId="{DCDF3AB6-688B-4D7A-B3BA-214089EDDEEA}" type="presOf" srcId="{AD210D67-E4E1-450A-AEA0-1A0D7934204C}" destId="{2788E0E6-C61F-467C-8252-E19FEDFD6062}" srcOrd="0" destOrd="0" presId="urn:microsoft.com/office/officeart/2005/8/layout/default"/>
    <dgm:cxn modelId="{DEC7D9D1-25FD-4FBC-8D0E-893551035F05}" srcId="{069F86F0-6D88-4660-B81B-5E8BA7016D40}" destId="{43E7C51F-EC9A-469D-96D7-F95F870C6EF4}" srcOrd="9" destOrd="0" parTransId="{58D74B44-62D4-4502-878D-AD2F4B80050A}" sibTransId="{181F5AC5-BA89-4B1B-87FA-FE12DEB4EF8F}"/>
    <dgm:cxn modelId="{1E8444D4-E043-488A-BF19-734A804E7F35}" type="presOf" srcId="{91415BD3-95E5-492F-A9E0-0B88AAFC09EC}" destId="{F734E2A8-948C-472A-AAE7-BED05E71333C}" srcOrd="0" destOrd="0" presId="urn:microsoft.com/office/officeart/2005/8/layout/default"/>
    <dgm:cxn modelId="{C1B4AEDE-8898-491A-A9B7-FD4C6DD07E4A}" srcId="{069F86F0-6D88-4660-B81B-5E8BA7016D40}" destId="{A97F45B9-3FFF-4E80-8A0D-0B23176EDD98}" srcOrd="1" destOrd="0" parTransId="{70782F79-F143-4158-AF87-72530CC99EF9}" sibTransId="{7D772F5A-7F02-4379-96DE-CB1BCC5BB2BD}"/>
    <dgm:cxn modelId="{842FB3E3-CF0A-4F1A-9B0C-D4850E8F7750}" type="presOf" srcId="{BB06DEC0-A469-40D3-B3CD-070A55F4297D}" destId="{D1800804-1E34-40A7-A177-F49AC0B6F6D0}" srcOrd="0" destOrd="0" presId="urn:microsoft.com/office/officeart/2005/8/layout/default"/>
    <dgm:cxn modelId="{660C3CEB-7E74-4769-981D-3DEE154B3706}" type="presOf" srcId="{09407089-6220-4620-93F0-02743318A8FD}" destId="{86737331-4726-4D0A-99F9-E893C0555C1F}" srcOrd="0" destOrd="0" presId="urn:microsoft.com/office/officeart/2005/8/layout/default"/>
    <dgm:cxn modelId="{31497FF1-38C5-4507-B02C-B61DB013216F}" srcId="{069F86F0-6D88-4660-B81B-5E8BA7016D40}" destId="{91415BD3-95E5-492F-A9E0-0B88AAFC09EC}" srcOrd="4" destOrd="0" parTransId="{E4ED0980-DDA8-40BE-893A-58C353B950CF}" sibTransId="{A2E7C560-ADB5-4C83-8190-707E982B9108}"/>
    <dgm:cxn modelId="{2E2395F1-53F6-4C96-9389-33887F995E0C}" srcId="{069F86F0-6D88-4660-B81B-5E8BA7016D40}" destId="{24DB8EEF-46AD-4ECF-B047-4F596E352757}" srcOrd="3" destOrd="0" parTransId="{F13EDA76-57A9-4577-A08D-2392C66ECB34}" sibTransId="{FD01F9AD-73AC-432A-A9AB-B5E610B9DF1A}"/>
    <dgm:cxn modelId="{64F58D12-0D59-4520-9E3B-2076E52EBDC4}" type="presParOf" srcId="{723E2661-8E2B-4FD2-AEB0-BC59A07179B2}" destId="{A908B803-3886-4020-AFC2-0AB10D67A485}" srcOrd="0" destOrd="0" presId="urn:microsoft.com/office/officeart/2005/8/layout/default"/>
    <dgm:cxn modelId="{F2EA0FEA-6F83-4113-A5A5-C686F614A3D7}" type="presParOf" srcId="{723E2661-8E2B-4FD2-AEB0-BC59A07179B2}" destId="{88358707-4D8A-4107-A95C-49E8349401DF}" srcOrd="1" destOrd="0" presId="urn:microsoft.com/office/officeart/2005/8/layout/default"/>
    <dgm:cxn modelId="{18F32713-198B-485B-A2D7-37555F786FC2}" type="presParOf" srcId="{723E2661-8E2B-4FD2-AEB0-BC59A07179B2}" destId="{67C44D76-80A8-49DF-913D-0165B5522437}" srcOrd="2" destOrd="0" presId="urn:microsoft.com/office/officeart/2005/8/layout/default"/>
    <dgm:cxn modelId="{E6D8D9E8-99D3-434C-8825-957464E1D32A}" type="presParOf" srcId="{723E2661-8E2B-4FD2-AEB0-BC59A07179B2}" destId="{7F6C0873-4C7E-44B7-8729-8324C9521C62}" srcOrd="3" destOrd="0" presId="urn:microsoft.com/office/officeart/2005/8/layout/default"/>
    <dgm:cxn modelId="{18E4C992-FE02-4057-ABED-9F0D5D715829}" type="presParOf" srcId="{723E2661-8E2B-4FD2-AEB0-BC59A07179B2}" destId="{3ED5930E-51E9-4ECD-AD8B-C8EE0AE0FDB2}" srcOrd="4" destOrd="0" presId="urn:microsoft.com/office/officeart/2005/8/layout/default"/>
    <dgm:cxn modelId="{B7E8D826-569B-409C-8E1A-C4289E97D3A1}" type="presParOf" srcId="{723E2661-8E2B-4FD2-AEB0-BC59A07179B2}" destId="{89A47149-FBDE-4A55-A015-61DBD40DC069}" srcOrd="5" destOrd="0" presId="urn:microsoft.com/office/officeart/2005/8/layout/default"/>
    <dgm:cxn modelId="{E491DF5F-83D8-4166-AEAC-E23A98FC9B3D}" type="presParOf" srcId="{723E2661-8E2B-4FD2-AEB0-BC59A07179B2}" destId="{F1C47C35-F63A-47C0-9A97-B163064918EF}" srcOrd="6" destOrd="0" presId="urn:microsoft.com/office/officeart/2005/8/layout/default"/>
    <dgm:cxn modelId="{FDAFAA58-DFA9-461F-8480-10E22AEF68F0}" type="presParOf" srcId="{723E2661-8E2B-4FD2-AEB0-BC59A07179B2}" destId="{C883B328-EB99-47AC-A4F1-51776B9FA9D1}" srcOrd="7" destOrd="0" presId="urn:microsoft.com/office/officeart/2005/8/layout/default"/>
    <dgm:cxn modelId="{F85A334E-9041-452D-B11E-159C6532D5C2}" type="presParOf" srcId="{723E2661-8E2B-4FD2-AEB0-BC59A07179B2}" destId="{F734E2A8-948C-472A-AAE7-BED05E71333C}" srcOrd="8" destOrd="0" presId="urn:microsoft.com/office/officeart/2005/8/layout/default"/>
    <dgm:cxn modelId="{2BCA10FF-C465-4C89-8F1F-8A366106BC2D}" type="presParOf" srcId="{723E2661-8E2B-4FD2-AEB0-BC59A07179B2}" destId="{B300747F-6941-452E-9788-6439C72C89F0}" srcOrd="9" destOrd="0" presId="urn:microsoft.com/office/officeart/2005/8/layout/default"/>
    <dgm:cxn modelId="{8C69E65D-B467-4E05-A42C-1474D85FAB2A}" type="presParOf" srcId="{723E2661-8E2B-4FD2-AEB0-BC59A07179B2}" destId="{66A65F90-BCB9-44D3-AA1B-674CFB2512FD}" srcOrd="10" destOrd="0" presId="urn:microsoft.com/office/officeart/2005/8/layout/default"/>
    <dgm:cxn modelId="{3AF4F4C9-EAF1-4923-B248-845638EC18B7}" type="presParOf" srcId="{723E2661-8E2B-4FD2-AEB0-BC59A07179B2}" destId="{BA59367E-951E-470A-9425-63DAC78940F6}" srcOrd="11" destOrd="0" presId="urn:microsoft.com/office/officeart/2005/8/layout/default"/>
    <dgm:cxn modelId="{5A68ED0B-928C-4C5A-8F57-C5D7CCA47513}" type="presParOf" srcId="{723E2661-8E2B-4FD2-AEB0-BC59A07179B2}" destId="{2788E0E6-C61F-467C-8252-E19FEDFD6062}" srcOrd="12" destOrd="0" presId="urn:microsoft.com/office/officeart/2005/8/layout/default"/>
    <dgm:cxn modelId="{56377F7F-D359-48C8-9D30-19B1440E5A84}" type="presParOf" srcId="{723E2661-8E2B-4FD2-AEB0-BC59A07179B2}" destId="{E1A5FD4A-153B-4F3D-B7FE-7CEA0D98FDCE}" srcOrd="13" destOrd="0" presId="urn:microsoft.com/office/officeart/2005/8/layout/default"/>
    <dgm:cxn modelId="{673814E3-092E-466B-9B51-7C1AFD50B900}" type="presParOf" srcId="{723E2661-8E2B-4FD2-AEB0-BC59A07179B2}" destId="{86737331-4726-4D0A-99F9-E893C0555C1F}" srcOrd="14" destOrd="0" presId="urn:microsoft.com/office/officeart/2005/8/layout/default"/>
    <dgm:cxn modelId="{CC8FFC89-AEB4-4366-AE8B-6DB8494B8F0C}" type="presParOf" srcId="{723E2661-8E2B-4FD2-AEB0-BC59A07179B2}" destId="{DE3CE5B4-F285-43FE-90CE-75DD218DC87D}" srcOrd="15" destOrd="0" presId="urn:microsoft.com/office/officeart/2005/8/layout/default"/>
    <dgm:cxn modelId="{776C92FE-B85C-4BCD-9757-0397EEA8B0EC}" type="presParOf" srcId="{723E2661-8E2B-4FD2-AEB0-BC59A07179B2}" destId="{7EA72A07-CDAA-487F-AE26-85FAB1AB0FB0}" srcOrd="16" destOrd="0" presId="urn:microsoft.com/office/officeart/2005/8/layout/default"/>
    <dgm:cxn modelId="{717266CE-9C90-4A15-AD77-6C4DEC3B3962}" type="presParOf" srcId="{723E2661-8E2B-4FD2-AEB0-BC59A07179B2}" destId="{0D6BEC35-FDF7-434E-8038-D6DBA60004BC}" srcOrd="17" destOrd="0" presId="urn:microsoft.com/office/officeart/2005/8/layout/default"/>
    <dgm:cxn modelId="{41E84869-E10F-429A-8320-E61A600157CA}" type="presParOf" srcId="{723E2661-8E2B-4FD2-AEB0-BC59A07179B2}" destId="{1BCA381B-0027-4279-9CDF-3AB4EE537237}" srcOrd="18" destOrd="0" presId="urn:microsoft.com/office/officeart/2005/8/layout/default"/>
    <dgm:cxn modelId="{8FDC2F1A-9644-42B2-8572-6FADB8AC608B}" type="presParOf" srcId="{723E2661-8E2B-4FD2-AEB0-BC59A07179B2}" destId="{62BC32AB-0F06-46D7-BA89-BE826910D920}" srcOrd="19" destOrd="0" presId="urn:microsoft.com/office/officeart/2005/8/layout/default"/>
    <dgm:cxn modelId="{21800263-CDE0-4926-A46D-97FDEB4DF559}" type="presParOf" srcId="{723E2661-8E2B-4FD2-AEB0-BC59A07179B2}" destId="{2CC11881-7F4D-4DFC-A3B0-D22311FE7A6A}" srcOrd="20" destOrd="0" presId="urn:microsoft.com/office/officeart/2005/8/layout/default"/>
    <dgm:cxn modelId="{17AAF0D5-8A83-4D42-BA2A-09FDF9152549}" type="presParOf" srcId="{723E2661-8E2B-4FD2-AEB0-BC59A07179B2}" destId="{B5E78286-111B-4EF8-BA08-07877ACAF34A}" srcOrd="21" destOrd="0" presId="urn:microsoft.com/office/officeart/2005/8/layout/default"/>
    <dgm:cxn modelId="{CAD7D6DC-AA39-4907-988E-D731E4170038}" type="presParOf" srcId="{723E2661-8E2B-4FD2-AEB0-BC59A07179B2}" destId="{D1800804-1E34-40A7-A177-F49AC0B6F6D0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62B38-68A2-4894-969D-FDEF25B9DE9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FF5B16-5446-495A-89BB-4E1775D59E7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Graffiti walls</a:t>
          </a:r>
        </a:p>
      </dgm:t>
    </dgm:pt>
    <dgm:pt modelId="{C823D73C-F695-4FFC-B2A8-2642A05F62F9}" type="parTrans" cxnId="{4698123E-19C1-48B2-8844-EE458DD392C5}">
      <dgm:prSet/>
      <dgm:spPr/>
      <dgm:t>
        <a:bodyPr/>
        <a:lstStyle/>
        <a:p>
          <a:endParaRPr lang="en-US"/>
        </a:p>
      </dgm:t>
    </dgm:pt>
    <dgm:pt modelId="{65E14100-99DE-4255-9AEC-25E4D7B5A3F7}" type="sibTrans" cxnId="{4698123E-19C1-48B2-8844-EE458DD392C5}">
      <dgm:prSet/>
      <dgm:spPr/>
      <dgm:t>
        <a:bodyPr/>
        <a:lstStyle/>
        <a:p>
          <a:endParaRPr lang="en-US"/>
        </a:p>
      </dgm:t>
    </dgm:pt>
    <dgm:pt modelId="{26D80B0B-7AED-47D5-92BF-00DB6EAEB6E3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Interviews</a:t>
          </a:r>
        </a:p>
      </dgm:t>
    </dgm:pt>
    <dgm:pt modelId="{198C2C8A-FB24-4828-AB0F-CB54E66A4101}" type="parTrans" cxnId="{11FF97DA-3854-48F1-8662-35DF16FD6297}">
      <dgm:prSet/>
      <dgm:spPr/>
      <dgm:t>
        <a:bodyPr/>
        <a:lstStyle/>
        <a:p>
          <a:endParaRPr lang="en-US"/>
        </a:p>
      </dgm:t>
    </dgm:pt>
    <dgm:pt modelId="{BFF3EA4C-39DC-4CCF-B053-9A612E629F73}" type="sibTrans" cxnId="{11FF97DA-3854-48F1-8662-35DF16FD6297}">
      <dgm:prSet/>
      <dgm:spPr/>
      <dgm:t>
        <a:bodyPr/>
        <a:lstStyle/>
        <a:p>
          <a:endParaRPr lang="en-US"/>
        </a:p>
      </dgm:t>
    </dgm:pt>
    <dgm:pt modelId="{8168FE5B-113B-46A9-B753-72CA2C2D284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Photo studies</a:t>
          </a:r>
        </a:p>
      </dgm:t>
    </dgm:pt>
    <dgm:pt modelId="{A2375775-64B4-4633-A460-EBFB0F6918AA}" type="parTrans" cxnId="{7F37BB42-3225-4D51-8608-DEA5BD0293FB}">
      <dgm:prSet/>
      <dgm:spPr/>
      <dgm:t>
        <a:bodyPr/>
        <a:lstStyle/>
        <a:p>
          <a:endParaRPr lang="en-US"/>
        </a:p>
      </dgm:t>
    </dgm:pt>
    <dgm:pt modelId="{33398C81-D1E7-4367-8E06-B1D843996C72}" type="sibTrans" cxnId="{7F37BB42-3225-4D51-8608-DEA5BD0293FB}">
      <dgm:prSet/>
      <dgm:spPr/>
      <dgm:t>
        <a:bodyPr/>
        <a:lstStyle/>
        <a:p>
          <a:endParaRPr lang="en-US"/>
        </a:p>
      </dgm:t>
    </dgm:pt>
    <dgm:pt modelId="{7CA69FDB-37E6-4793-95A2-0148FC8DE44A}">
      <dgm:prSet/>
      <dgm:spPr>
        <a:solidFill>
          <a:schemeClr val="accent2"/>
        </a:solidFill>
      </dgm:spPr>
      <dgm:t>
        <a:bodyPr/>
        <a:lstStyle/>
        <a:p>
          <a:r>
            <a:rPr lang="en-US"/>
            <a:t>Cognitive mapping</a:t>
          </a:r>
        </a:p>
      </dgm:t>
    </dgm:pt>
    <dgm:pt modelId="{D425B531-E79B-4044-A2DE-346872342144}" type="parTrans" cxnId="{3A9AFD30-3583-4B6A-ABE5-18EC636B3B47}">
      <dgm:prSet/>
      <dgm:spPr/>
      <dgm:t>
        <a:bodyPr/>
        <a:lstStyle/>
        <a:p>
          <a:endParaRPr lang="en-US"/>
        </a:p>
      </dgm:t>
    </dgm:pt>
    <dgm:pt modelId="{49A435BC-FE08-484E-AD2F-E51E5732F638}" type="sibTrans" cxnId="{3A9AFD30-3583-4B6A-ABE5-18EC636B3B47}">
      <dgm:prSet/>
      <dgm:spPr/>
      <dgm:t>
        <a:bodyPr/>
        <a:lstStyle/>
        <a:p>
          <a:endParaRPr lang="en-US"/>
        </a:p>
      </dgm:t>
    </dgm:pt>
    <dgm:pt modelId="{EB2F1FD2-EA9A-453E-9693-0AA1A9B18A1D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Love &amp; break-up letters</a:t>
          </a:r>
        </a:p>
      </dgm:t>
    </dgm:pt>
    <dgm:pt modelId="{12E8E6E1-73DF-46D0-8F43-4300A89E557F}" type="parTrans" cxnId="{505F719E-731C-4101-B13D-18C7EF26C4FE}">
      <dgm:prSet/>
      <dgm:spPr/>
      <dgm:t>
        <a:bodyPr/>
        <a:lstStyle/>
        <a:p>
          <a:endParaRPr lang="en-US"/>
        </a:p>
      </dgm:t>
    </dgm:pt>
    <dgm:pt modelId="{185C8784-1A08-47A6-828A-9E9B62D602B9}" type="sibTrans" cxnId="{505F719E-731C-4101-B13D-18C7EF26C4FE}">
      <dgm:prSet/>
      <dgm:spPr/>
      <dgm:t>
        <a:bodyPr/>
        <a:lstStyle/>
        <a:p>
          <a:endParaRPr lang="en-US"/>
        </a:p>
      </dgm:t>
    </dgm:pt>
    <dgm:pt modelId="{81AC081E-310E-4437-AD02-0EA32B17A137}">
      <dgm:prSet/>
      <dgm:spPr/>
      <dgm:t>
        <a:bodyPr/>
        <a:lstStyle/>
        <a:p>
          <a:r>
            <a:rPr lang="en-US"/>
            <a:t>Observation</a:t>
          </a:r>
        </a:p>
      </dgm:t>
    </dgm:pt>
    <dgm:pt modelId="{96E97F6E-90E4-47BD-8D31-50DE03F9634C}" type="parTrans" cxnId="{DCDDAE2E-44C4-4F79-A96E-D1A76C47DF3E}">
      <dgm:prSet/>
      <dgm:spPr/>
      <dgm:t>
        <a:bodyPr/>
        <a:lstStyle/>
        <a:p>
          <a:endParaRPr lang="en-US"/>
        </a:p>
      </dgm:t>
    </dgm:pt>
    <dgm:pt modelId="{8F2B2923-DD62-4DE8-A890-148652EF9D12}" type="sibTrans" cxnId="{DCDDAE2E-44C4-4F79-A96E-D1A76C47DF3E}">
      <dgm:prSet/>
      <dgm:spPr/>
      <dgm:t>
        <a:bodyPr/>
        <a:lstStyle/>
        <a:p>
          <a:endParaRPr lang="en-US"/>
        </a:p>
      </dgm:t>
    </dgm:pt>
    <dgm:pt modelId="{8714EF1D-D2DF-44BC-93AD-A48504478AE6}">
      <dgm:prSet/>
      <dgm:spPr/>
      <dgm:t>
        <a:bodyPr/>
        <a:lstStyle/>
        <a:p>
          <a:r>
            <a:rPr lang="en-US"/>
            <a:t>Behavioural mapping</a:t>
          </a:r>
        </a:p>
      </dgm:t>
    </dgm:pt>
    <dgm:pt modelId="{951A3EB4-B86F-4345-8EA4-45DA6DB6AC63}" type="parTrans" cxnId="{002CB74E-0889-4E76-95CC-7A6BFA9F8F61}">
      <dgm:prSet/>
      <dgm:spPr/>
      <dgm:t>
        <a:bodyPr/>
        <a:lstStyle/>
        <a:p>
          <a:endParaRPr lang="en-US"/>
        </a:p>
      </dgm:t>
    </dgm:pt>
    <dgm:pt modelId="{A1A6B7BF-FF9D-4975-A7EB-C40635D11321}" type="sibTrans" cxnId="{002CB74E-0889-4E76-95CC-7A6BFA9F8F61}">
      <dgm:prSet/>
      <dgm:spPr/>
      <dgm:t>
        <a:bodyPr/>
        <a:lstStyle/>
        <a:p>
          <a:endParaRPr lang="en-US"/>
        </a:p>
      </dgm:t>
    </dgm:pt>
    <dgm:pt modelId="{0D13A211-C16E-40AB-B5EE-31B3811B4D2E}">
      <dgm:prSet/>
      <dgm:spPr/>
      <dgm:t>
        <a:bodyPr/>
        <a:lstStyle/>
        <a:p>
          <a:r>
            <a:rPr lang="en-US" dirty="0"/>
            <a:t>Customer-led tours</a:t>
          </a:r>
        </a:p>
      </dgm:t>
    </dgm:pt>
    <dgm:pt modelId="{CC6F36C1-61F6-490F-9D41-9589A310176A}" type="parTrans" cxnId="{66771B56-EBC7-4F07-B5C8-3197AA8F3863}">
      <dgm:prSet/>
      <dgm:spPr/>
      <dgm:t>
        <a:bodyPr/>
        <a:lstStyle/>
        <a:p>
          <a:endParaRPr lang="en-US"/>
        </a:p>
      </dgm:t>
    </dgm:pt>
    <dgm:pt modelId="{76ED620B-4A32-49F6-ABDF-584E36A2A49C}" type="sibTrans" cxnId="{66771B56-EBC7-4F07-B5C8-3197AA8F3863}">
      <dgm:prSet/>
      <dgm:spPr/>
      <dgm:t>
        <a:bodyPr/>
        <a:lstStyle/>
        <a:p>
          <a:endParaRPr lang="en-US"/>
        </a:p>
      </dgm:t>
    </dgm:pt>
    <dgm:pt modelId="{9E32AB7C-FA10-4D7F-84AD-305B34CAAD92}">
      <dgm:prSet/>
      <dgm:spPr/>
      <dgm:t>
        <a:bodyPr/>
        <a:lstStyle/>
        <a:p>
          <a:r>
            <a:rPr lang="en-US"/>
            <a:t>Usability testing</a:t>
          </a:r>
        </a:p>
      </dgm:t>
    </dgm:pt>
    <dgm:pt modelId="{58ABF9BA-1C94-45B3-986D-153CB40479AE}" type="parTrans" cxnId="{01EA6D90-20B2-4394-BB0C-2D8B49A3B7CE}">
      <dgm:prSet/>
      <dgm:spPr/>
      <dgm:t>
        <a:bodyPr/>
        <a:lstStyle/>
        <a:p>
          <a:endParaRPr lang="en-US"/>
        </a:p>
      </dgm:t>
    </dgm:pt>
    <dgm:pt modelId="{C28B6665-1D8B-4663-83F5-B342052D78D0}" type="sibTrans" cxnId="{01EA6D90-20B2-4394-BB0C-2D8B49A3B7CE}">
      <dgm:prSet/>
      <dgm:spPr/>
      <dgm:t>
        <a:bodyPr/>
        <a:lstStyle/>
        <a:p>
          <a:endParaRPr lang="en-US"/>
        </a:p>
      </dgm:t>
    </dgm:pt>
    <dgm:pt modelId="{00CBE9A5-D73D-47D9-805C-D4A1F6A9F44D}" type="pres">
      <dgm:prSet presAssocID="{5E162B38-68A2-4894-969D-FDEF25B9DE92}" presName="diagram" presStyleCnt="0">
        <dgm:presLayoutVars>
          <dgm:dir/>
          <dgm:resizeHandles val="exact"/>
        </dgm:presLayoutVars>
      </dgm:prSet>
      <dgm:spPr/>
    </dgm:pt>
    <dgm:pt modelId="{FB98B092-D594-4F7E-B4E6-065AC660D325}" type="pres">
      <dgm:prSet presAssocID="{84FF5B16-5446-495A-89BB-4E1775D59E76}" presName="node" presStyleLbl="node1" presStyleIdx="0" presStyleCnt="9">
        <dgm:presLayoutVars>
          <dgm:bulletEnabled val="1"/>
        </dgm:presLayoutVars>
      </dgm:prSet>
      <dgm:spPr/>
    </dgm:pt>
    <dgm:pt modelId="{CBC283C3-61F0-4989-9844-D02686B531F6}" type="pres">
      <dgm:prSet presAssocID="{65E14100-99DE-4255-9AEC-25E4D7B5A3F7}" presName="sibTrans" presStyleCnt="0"/>
      <dgm:spPr/>
    </dgm:pt>
    <dgm:pt modelId="{D6F580AD-3037-4CE9-8944-EADE5815D22B}" type="pres">
      <dgm:prSet presAssocID="{26D80B0B-7AED-47D5-92BF-00DB6EAEB6E3}" presName="node" presStyleLbl="node1" presStyleIdx="1" presStyleCnt="9">
        <dgm:presLayoutVars>
          <dgm:bulletEnabled val="1"/>
        </dgm:presLayoutVars>
      </dgm:prSet>
      <dgm:spPr/>
    </dgm:pt>
    <dgm:pt modelId="{EC5D1B22-A349-49AB-9F44-CF34055A44DB}" type="pres">
      <dgm:prSet presAssocID="{BFF3EA4C-39DC-4CCF-B053-9A612E629F73}" presName="sibTrans" presStyleCnt="0"/>
      <dgm:spPr/>
    </dgm:pt>
    <dgm:pt modelId="{78CE0C8F-25F9-4CB9-A9AC-1FA519EFCDBF}" type="pres">
      <dgm:prSet presAssocID="{8168FE5B-113B-46A9-B753-72CA2C2D2841}" presName="node" presStyleLbl="node1" presStyleIdx="2" presStyleCnt="9">
        <dgm:presLayoutVars>
          <dgm:bulletEnabled val="1"/>
        </dgm:presLayoutVars>
      </dgm:prSet>
      <dgm:spPr/>
    </dgm:pt>
    <dgm:pt modelId="{31C6900B-6A62-42CC-B2D4-712CD834E764}" type="pres">
      <dgm:prSet presAssocID="{33398C81-D1E7-4367-8E06-B1D843996C72}" presName="sibTrans" presStyleCnt="0"/>
      <dgm:spPr/>
    </dgm:pt>
    <dgm:pt modelId="{FD4651EB-25F0-4C67-B070-4B089E4FD90D}" type="pres">
      <dgm:prSet presAssocID="{7CA69FDB-37E6-4793-95A2-0148FC8DE44A}" presName="node" presStyleLbl="node1" presStyleIdx="3" presStyleCnt="9">
        <dgm:presLayoutVars>
          <dgm:bulletEnabled val="1"/>
        </dgm:presLayoutVars>
      </dgm:prSet>
      <dgm:spPr/>
    </dgm:pt>
    <dgm:pt modelId="{77B69E88-0ACB-4C66-B650-97EF216EDD52}" type="pres">
      <dgm:prSet presAssocID="{49A435BC-FE08-484E-AD2F-E51E5732F638}" presName="sibTrans" presStyleCnt="0"/>
      <dgm:spPr/>
    </dgm:pt>
    <dgm:pt modelId="{931BB6CA-2C80-4A8A-A815-3B1987ED405D}" type="pres">
      <dgm:prSet presAssocID="{EB2F1FD2-EA9A-453E-9693-0AA1A9B18A1D}" presName="node" presStyleLbl="node1" presStyleIdx="4" presStyleCnt="9">
        <dgm:presLayoutVars>
          <dgm:bulletEnabled val="1"/>
        </dgm:presLayoutVars>
      </dgm:prSet>
      <dgm:spPr/>
    </dgm:pt>
    <dgm:pt modelId="{DEF0402C-C600-4223-8DCC-6C4E040C892B}" type="pres">
      <dgm:prSet presAssocID="{185C8784-1A08-47A6-828A-9E9B62D602B9}" presName="sibTrans" presStyleCnt="0"/>
      <dgm:spPr/>
    </dgm:pt>
    <dgm:pt modelId="{8A2DC5EC-E66F-46DF-971B-E5EE245C9739}" type="pres">
      <dgm:prSet presAssocID="{81AC081E-310E-4437-AD02-0EA32B17A137}" presName="node" presStyleLbl="node1" presStyleIdx="5" presStyleCnt="9" custLinFactNeighborX="0" custLinFactNeighborY="-3758">
        <dgm:presLayoutVars>
          <dgm:bulletEnabled val="1"/>
        </dgm:presLayoutVars>
      </dgm:prSet>
      <dgm:spPr/>
    </dgm:pt>
    <dgm:pt modelId="{B071ACBF-7241-4F8B-A9EE-36F8FC13F358}" type="pres">
      <dgm:prSet presAssocID="{8F2B2923-DD62-4DE8-A890-148652EF9D12}" presName="sibTrans" presStyleCnt="0"/>
      <dgm:spPr/>
    </dgm:pt>
    <dgm:pt modelId="{1F7777AD-4BCC-4CE5-A7A4-59C2E6E8E1B1}" type="pres">
      <dgm:prSet presAssocID="{8714EF1D-D2DF-44BC-93AD-A48504478AE6}" presName="node" presStyleLbl="node1" presStyleIdx="6" presStyleCnt="9">
        <dgm:presLayoutVars>
          <dgm:bulletEnabled val="1"/>
        </dgm:presLayoutVars>
      </dgm:prSet>
      <dgm:spPr/>
    </dgm:pt>
    <dgm:pt modelId="{8D7D6B66-2386-4BD6-B901-AC4695B045CC}" type="pres">
      <dgm:prSet presAssocID="{A1A6B7BF-FF9D-4975-A7EB-C40635D11321}" presName="sibTrans" presStyleCnt="0"/>
      <dgm:spPr/>
    </dgm:pt>
    <dgm:pt modelId="{16ED2B29-5FF2-4216-B8E8-47B627C86A83}" type="pres">
      <dgm:prSet presAssocID="{0D13A211-C16E-40AB-B5EE-31B3811B4D2E}" presName="node" presStyleLbl="node1" presStyleIdx="7" presStyleCnt="9">
        <dgm:presLayoutVars>
          <dgm:bulletEnabled val="1"/>
        </dgm:presLayoutVars>
      </dgm:prSet>
      <dgm:spPr/>
    </dgm:pt>
    <dgm:pt modelId="{E22D18DB-93E6-4244-9E6E-B73C95487CEB}" type="pres">
      <dgm:prSet presAssocID="{76ED620B-4A32-49F6-ABDF-584E36A2A49C}" presName="sibTrans" presStyleCnt="0"/>
      <dgm:spPr/>
    </dgm:pt>
    <dgm:pt modelId="{79F4DC83-2C46-48A2-AFC1-1B08B282F692}" type="pres">
      <dgm:prSet presAssocID="{9E32AB7C-FA10-4D7F-84AD-305B34CAAD92}" presName="node" presStyleLbl="node1" presStyleIdx="8" presStyleCnt="9">
        <dgm:presLayoutVars>
          <dgm:bulletEnabled val="1"/>
        </dgm:presLayoutVars>
      </dgm:prSet>
      <dgm:spPr/>
    </dgm:pt>
  </dgm:ptLst>
  <dgm:cxnLst>
    <dgm:cxn modelId="{3339C001-9234-4C89-A14A-D80C3A298460}" type="presOf" srcId="{0D13A211-C16E-40AB-B5EE-31B3811B4D2E}" destId="{16ED2B29-5FF2-4216-B8E8-47B627C86A83}" srcOrd="0" destOrd="0" presId="urn:microsoft.com/office/officeart/2005/8/layout/default"/>
    <dgm:cxn modelId="{9E7F2A08-AFF0-4C09-A2D3-E14128E75061}" type="presOf" srcId="{EB2F1FD2-EA9A-453E-9693-0AA1A9B18A1D}" destId="{931BB6CA-2C80-4A8A-A815-3B1987ED405D}" srcOrd="0" destOrd="0" presId="urn:microsoft.com/office/officeart/2005/8/layout/default"/>
    <dgm:cxn modelId="{DCDDAE2E-44C4-4F79-A96E-D1A76C47DF3E}" srcId="{5E162B38-68A2-4894-969D-FDEF25B9DE92}" destId="{81AC081E-310E-4437-AD02-0EA32B17A137}" srcOrd="5" destOrd="0" parTransId="{96E97F6E-90E4-47BD-8D31-50DE03F9634C}" sibTransId="{8F2B2923-DD62-4DE8-A890-148652EF9D12}"/>
    <dgm:cxn modelId="{3A9AFD30-3583-4B6A-ABE5-18EC636B3B47}" srcId="{5E162B38-68A2-4894-969D-FDEF25B9DE92}" destId="{7CA69FDB-37E6-4793-95A2-0148FC8DE44A}" srcOrd="3" destOrd="0" parTransId="{D425B531-E79B-4044-A2DE-346872342144}" sibTransId="{49A435BC-FE08-484E-AD2F-E51E5732F638}"/>
    <dgm:cxn modelId="{4698123E-19C1-48B2-8844-EE458DD392C5}" srcId="{5E162B38-68A2-4894-969D-FDEF25B9DE92}" destId="{84FF5B16-5446-495A-89BB-4E1775D59E76}" srcOrd="0" destOrd="0" parTransId="{C823D73C-F695-4FFC-B2A8-2642A05F62F9}" sibTransId="{65E14100-99DE-4255-9AEC-25E4D7B5A3F7}"/>
    <dgm:cxn modelId="{7F37BB42-3225-4D51-8608-DEA5BD0293FB}" srcId="{5E162B38-68A2-4894-969D-FDEF25B9DE92}" destId="{8168FE5B-113B-46A9-B753-72CA2C2D2841}" srcOrd="2" destOrd="0" parTransId="{A2375775-64B4-4633-A460-EBFB0F6918AA}" sibTransId="{33398C81-D1E7-4367-8E06-B1D843996C72}"/>
    <dgm:cxn modelId="{AC505F65-9DBF-4D60-A840-0C0D6C36C245}" type="presOf" srcId="{26D80B0B-7AED-47D5-92BF-00DB6EAEB6E3}" destId="{D6F580AD-3037-4CE9-8944-EADE5815D22B}" srcOrd="0" destOrd="0" presId="urn:microsoft.com/office/officeart/2005/8/layout/default"/>
    <dgm:cxn modelId="{F018B449-7397-4E4A-8675-CEA1E7245C96}" type="presOf" srcId="{9E32AB7C-FA10-4D7F-84AD-305B34CAAD92}" destId="{79F4DC83-2C46-48A2-AFC1-1B08B282F692}" srcOrd="0" destOrd="0" presId="urn:microsoft.com/office/officeart/2005/8/layout/default"/>
    <dgm:cxn modelId="{002CB74E-0889-4E76-95CC-7A6BFA9F8F61}" srcId="{5E162B38-68A2-4894-969D-FDEF25B9DE92}" destId="{8714EF1D-D2DF-44BC-93AD-A48504478AE6}" srcOrd="6" destOrd="0" parTransId="{951A3EB4-B86F-4345-8EA4-45DA6DB6AC63}" sibTransId="{A1A6B7BF-FF9D-4975-A7EB-C40635D11321}"/>
    <dgm:cxn modelId="{66771B56-EBC7-4F07-B5C8-3197AA8F3863}" srcId="{5E162B38-68A2-4894-969D-FDEF25B9DE92}" destId="{0D13A211-C16E-40AB-B5EE-31B3811B4D2E}" srcOrd="7" destOrd="0" parTransId="{CC6F36C1-61F6-490F-9D41-9589A310176A}" sibTransId="{76ED620B-4A32-49F6-ABDF-584E36A2A49C}"/>
    <dgm:cxn modelId="{61E4C081-BEE9-433F-AA51-3CC573840087}" type="presOf" srcId="{5E162B38-68A2-4894-969D-FDEF25B9DE92}" destId="{00CBE9A5-D73D-47D9-805C-D4A1F6A9F44D}" srcOrd="0" destOrd="0" presId="urn:microsoft.com/office/officeart/2005/8/layout/default"/>
    <dgm:cxn modelId="{01EA6D90-20B2-4394-BB0C-2D8B49A3B7CE}" srcId="{5E162B38-68A2-4894-969D-FDEF25B9DE92}" destId="{9E32AB7C-FA10-4D7F-84AD-305B34CAAD92}" srcOrd="8" destOrd="0" parTransId="{58ABF9BA-1C94-45B3-986D-153CB40479AE}" sibTransId="{C28B6665-1D8B-4663-83F5-B342052D78D0}"/>
    <dgm:cxn modelId="{505F719E-731C-4101-B13D-18C7EF26C4FE}" srcId="{5E162B38-68A2-4894-969D-FDEF25B9DE92}" destId="{EB2F1FD2-EA9A-453E-9693-0AA1A9B18A1D}" srcOrd="4" destOrd="0" parTransId="{12E8E6E1-73DF-46D0-8F43-4300A89E557F}" sibTransId="{185C8784-1A08-47A6-828A-9E9B62D602B9}"/>
    <dgm:cxn modelId="{55D966AE-278C-42AA-8C92-C21C8A7E628B}" type="presOf" srcId="{81AC081E-310E-4437-AD02-0EA32B17A137}" destId="{8A2DC5EC-E66F-46DF-971B-E5EE245C9739}" srcOrd="0" destOrd="0" presId="urn:microsoft.com/office/officeart/2005/8/layout/default"/>
    <dgm:cxn modelId="{C24893BB-ECC4-4C83-B89A-A9D15F843226}" type="presOf" srcId="{84FF5B16-5446-495A-89BB-4E1775D59E76}" destId="{FB98B092-D594-4F7E-B4E6-065AC660D325}" srcOrd="0" destOrd="0" presId="urn:microsoft.com/office/officeart/2005/8/layout/default"/>
    <dgm:cxn modelId="{14342DC4-67AD-4651-A007-87E991F7E17A}" type="presOf" srcId="{7CA69FDB-37E6-4793-95A2-0148FC8DE44A}" destId="{FD4651EB-25F0-4C67-B070-4B089E4FD90D}" srcOrd="0" destOrd="0" presId="urn:microsoft.com/office/officeart/2005/8/layout/default"/>
    <dgm:cxn modelId="{19FD0ED6-515F-4447-8201-B9C263AE1FC1}" type="presOf" srcId="{8168FE5B-113B-46A9-B753-72CA2C2D2841}" destId="{78CE0C8F-25F9-4CB9-A9AC-1FA519EFCDBF}" srcOrd="0" destOrd="0" presId="urn:microsoft.com/office/officeart/2005/8/layout/default"/>
    <dgm:cxn modelId="{11FF97DA-3854-48F1-8662-35DF16FD6297}" srcId="{5E162B38-68A2-4894-969D-FDEF25B9DE92}" destId="{26D80B0B-7AED-47D5-92BF-00DB6EAEB6E3}" srcOrd="1" destOrd="0" parTransId="{198C2C8A-FB24-4828-AB0F-CB54E66A4101}" sibTransId="{BFF3EA4C-39DC-4CCF-B053-9A612E629F73}"/>
    <dgm:cxn modelId="{28A944E5-6678-4EFC-A518-0A21A3FB1507}" type="presOf" srcId="{8714EF1D-D2DF-44BC-93AD-A48504478AE6}" destId="{1F7777AD-4BCC-4CE5-A7A4-59C2E6E8E1B1}" srcOrd="0" destOrd="0" presId="urn:microsoft.com/office/officeart/2005/8/layout/default"/>
    <dgm:cxn modelId="{3A3A84C9-414E-4137-8AFA-46A8E27693B6}" type="presParOf" srcId="{00CBE9A5-D73D-47D9-805C-D4A1F6A9F44D}" destId="{FB98B092-D594-4F7E-B4E6-065AC660D325}" srcOrd="0" destOrd="0" presId="urn:microsoft.com/office/officeart/2005/8/layout/default"/>
    <dgm:cxn modelId="{CF1CDCD7-E00A-4697-8AAA-6BB771203AD4}" type="presParOf" srcId="{00CBE9A5-D73D-47D9-805C-D4A1F6A9F44D}" destId="{CBC283C3-61F0-4989-9844-D02686B531F6}" srcOrd="1" destOrd="0" presId="urn:microsoft.com/office/officeart/2005/8/layout/default"/>
    <dgm:cxn modelId="{B4AF56B2-5FF2-4E1F-88CA-409C685F1ADB}" type="presParOf" srcId="{00CBE9A5-D73D-47D9-805C-D4A1F6A9F44D}" destId="{D6F580AD-3037-4CE9-8944-EADE5815D22B}" srcOrd="2" destOrd="0" presId="urn:microsoft.com/office/officeart/2005/8/layout/default"/>
    <dgm:cxn modelId="{1CC2014F-ADD0-4BAD-89C7-3F2384E63859}" type="presParOf" srcId="{00CBE9A5-D73D-47D9-805C-D4A1F6A9F44D}" destId="{EC5D1B22-A349-49AB-9F44-CF34055A44DB}" srcOrd="3" destOrd="0" presId="urn:microsoft.com/office/officeart/2005/8/layout/default"/>
    <dgm:cxn modelId="{2C626820-5AAD-4DDB-B511-F227594953AA}" type="presParOf" srcId="{00CBE9A5-D73D-47D9-805C-D4A1F6A9F44D}" destId="{78CE0C8F-25F9-4CB9-A9AC-1FA519EFCDBF}" srcOrd="4" destOrd="0" presId="urn:microsoft.com/office/officeart/2005/8/layout/default"/>
    <dgm:cxn modelId="{A8A6F958-8FBF-40AA-A6A7-48E91173F2C7}" type="presParOf" srcId="{00CBE9A5-D73D-47D9-805C-D4A1F6A9F44D}" destId="{31C6900B-6A62-42CC-B2D4-712CD834E764}" srcOrd="5" destOrd="0" presId="urn:microsoft.com/office/officeart/2005/8/layout/default"/>
    <dgm:cxn modelId="{851466B3-6DA6-497D-A6C9-6929499C452B}" type="presParOf" srcId="{00CBE9A5-D73D-47D9-805C-D4A1F6A9F44D}" destId="{FD4651EB-25F0-4C67-B070-4B089E4FD90D}" srcOrd="6" destOrd="0" presId="urn:microsoft.com/office/officeart/2005/8/layout/default"/>
    <dgm:cxn modelId="{4AE72FAC-AD20-4D97-996D-8F2FDC82BDC2}" type="presParOf" srcId="{00CBE9A5-D73D-47D9-805C-D4A1F6A9F44D}" destId="{77B69E88-0ACB-4C66-B650-97EF216EDD52}" srcOrd="7" destOrd="0" presId="urn:microsoft.com/office/officeart/2005/8/layout/default"/>
    <dgm:cxn modelId="{39D4619D-2C66-4775-9560-8348BE559EC4}" type="presParOf" srcId="{00CBE9A5-D73D-47D9-805C-D4A1F6A9F44D}" destId="{931BB6CA-2C80-4A8A-A815-3B1987ED405D}" srcOrd="8" destOrd="0" presId="urn:microsoft.com/office/officeart/2005/8/layout/default"/>
    <dgm:cxn modelId="{A39580A6-3F83-4888-B08B-1FF2B3866CA8}" type="presParOf" srcId="{00CBE9A5-D73D-47D9-805C-D4A1F6A9F44D}" destId="{DEF0402C-C600-4223-8DCC-6C4E040C892B}" srcOrd="9" destOrd="0" presId="urn:microsoft.com/office/officeart/2005/8/layout/default"/>
    <dgm:cxn modelId="{5DC34231-A021-45EA-8CA9-D54776AD9412}" type="presParOf" srcId="{00CBE9A5-D73D-47D9-805C-D4A1F6A9F44D}" destId="{8A2DC5EC-E66F-46DF-971B-E5EE245C9739}" srcOrd="10" destOrd="0" presId="urn:microsoft.com/office/officeart/2005/8/layout/default"/>
    <dgm:cxn modelId="{DA0E9160-A5E0-4047-9385-64B3C717B541}" type="presParOf" srcId="{00CBE9A5-D73D-47D9-805C-D4A1F6A9F44D}" destId="{B071ACBF-7241-4F8B-A9EE-36F8FC13F358}" srcOrd="11" destOrd="0" presId="urn:microsoft.com/office/officeart/2005/8/layout/default"/>
    <dgm:cxn modelId="{D19AE53A-A1E8-40D7-A767-02A5878C77A1}" type="presParOf" srcId="{00CBE9A5-D73D-47D9-805C-D4A1F6A9F44D}" destId="{1F7777AD-4BCC-4CE5-A7A4-59C2E6E8E1B1}" srcOrd="12" destOrd="0" presId="urn:microsoft.com/office/officeart/2005/8/layout/default"/>
    <dgm:cxn modelId="{815D87AB-82BB-4EBB-A393-827C47052B8B}" type="presParOf" srcId="{00CBE9A5-D73D-47D9-805C-D4A1F6A9F44D}" destId="{8D7D6B66-2386-4BD6-B901-AC4695B045CC}" srcOrd="13" destOrd="0" presId="urn:microsoft.com/office/officeart/2005/8/layout/default"/>
    <dgm:cxn modelId="{11C0C053-E83D-4056-BBC6-DB4CB2AAE667}" type="presParOf" srcId="{00CBE9A5-D73D-47D9-805C-D4A1F6A9F44D}" destId="{16ED2B29-5FF2-4216-B8E8-47B627C86A83}" srcOrd="14" destOrd="0" presId="urn:microsoft.com/office/officeart/2005/8/layout/default"/>
    <dgm:cxn modelId="{7842597E-5947-4B3E-99A1-50EB776A0606}" type="presParOf" srcId="{00CBE9A5-D73D-47D9-805C-D4A1F6A9F44D}" destId="{E22D18DB-93E6-4244-9E6E-B73C95487CEB}" srcOrd="15" destOrd="0" presId="urn:microsoft.com/office/officeart/2005/8/layout/default"/>
    <dgm:cxn modelId="{D68B2376-FDD8-4208-A7D3-C64AA10CFB55}" type="presParOf" srcId="{00CBE9A5-D73D-47D9-805C-D4A1F6A9F44D}" destId="{79F4DC83-2C46-48A2-AFC1-1B08B282F69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26EBC3-2417-4300-AF78-45F30F2BC46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F82E52-AFEE-4C6B-AD7B-C8838131E57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Gathering evidence</a:t>
          </a:r>
          <a:endParaRPr lang="en-US"/>
        </a:p>
      </dgm:t>
    </dgm:pt>
    <dgm:pt modelId="{EF348EF5-F974-49D7-8AE8-F88AD7BA74B2}" type="parTrans" cxnId="{95FDFB75-A317-4139-85FF-003FBD85BFE0}">
      <dgm:prSet/>
      <dgm:spPr/>
      <dgm:t>
        <a:bodyPr/>
        <a:lstStyle/>
        <a:p>
          <a:endParaRPr lang="en-US"/>
        </a:p>
      </dgm:t>
    </dgm:pt>
    <dgm:pt modelId="{9BAC5180-3ACF-4903-91F1-9216E8FC3B01}" type="sibTrans" cxnId="{95FDFB75-A317-4139-85FF-003FBD85BFE0}">
      <dgm:prSet/>
      <dgm:spPr/>
      <dgm:t>
        <a:bodyPr/>
        <a:lstStyle/>
        <a:p>
          <a:endParaRPr lang="en-US"/>
        </a:p>
      </dgm:t>
    </dgm:pt>
    <dgm:pt modelId="{B3B0BB4D-6842-4EE5-8B57-D5611C76ECA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Not assuming what customers want and feel</a:t>
          </a:r>
          <a:endParaRPr lang="en-US" dirty="0"/>
        </a:p>
      </dgm:t>
    </dgm:pt>
    <dgm:pt modelId="{C5429EC6-894F-4FD5-81C8-41C88D3C394D}" type="parTrans" cxnId="{BCFFDB69-396F-46DE-B545-4B80FBC00585}">
      <dgm:prSet/>
      <dgm:spPr/>
      <dgm:t>
        <a:bodyPr/>
        <a:lstStyle/>
        <a:p>
          <a:endParaRPr lang="en-US"/>
        </a:p>
      </dgm:t>
    </dgm:pt>
    <dgm:pt modelId="{334BF4C1-27B7-488A-9569-922181EBDBB2}" type="sibTrans" cxnId="{BCFFDB69-396F-46DE-B545-4B80FBC00585}">
      <dgm:prSet/>
      <dgm:spPr/>
      <dgm:t>
        <a:bodyPr/>
        <a:lstStyle/>
        <a:p>
          <a:endParaRPr lang="en-US"/>
        </a:p>
      </dgm:t>
    </dgm:pt>
    <dgm:pt modelId="{C36BA37B-8AC1-4F7D-B009-76057522B1E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Empowered to test and try new things</a:t>
          </a:r>
          <a:endParaRPr lang="en-US"/>
        </a:p>
      </dgm:t>
    </dgm:pt>
    <dgm:pt modelId="{502A70CF-BB78-44BD-A638-1999ED272D3A}" type="parTrans" cxnId="{E490D971-4F71-4A03-9BFC-59AECA53F323}">
      <dgm:prSet/>
      <dgm:spPr/>
      <dgm:t>
        <a:bodyPr/>
        <a:lstStyle/>
        <a:p>
          <a:endParaRPr lang="en-US"/>
        </a:p>
      </dgm:t>
    </dgm:pt>
    <dgm:pt modelId="{D2A71A66-B664-484A-B135-1BD669829FD0}" type="sibTrans" cxnId="{E490D971-4F71-4A03-9BFC-59AECA53F323}">
      <dgm:prSet/>
      <dgm:spPr/>
      <dgm:t>
        <a:bodyPr/>
        <a:lstStyle/>
        <a:p>
          <a:endParaRPr lang="en-US"/>
        </a:p>
      </dgm:t>
    </dgm:pt>
    <dgm:pt modelId="{3DC4289A-F132-49AA-BA67-4578CA266BE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Co-ordinated and communicated</a:t>
          </a:r>
          <a:endParaRPr lang="en-US"/>
        </a:p>
      </dgm:t>
    </dgm:pt>
    <dgm:pt modelId="{23AA1032-6C91-4E68-8BCE-8BF372DF485F}" type="parTrans" cxnId="{14A7F227-9FE4-4B48-8AD4-A875E819D1DD}">
      <dgm:prSet/>
      <dgm:spPr/>
      <dgm:t>
        <a:bodyPr/>
        <a:lstStyle/>
        <a:p>
          <a:endParaRPr lang="en-US"/>
        </a:p>
      </dgm:t>
    </dgm:pt>
    <dgm:pt modelId="{1A902BB3-BC20-4519-BEDD-A84984C2F567}" type="sibTrans" cxnId="{14A7F227-9FE4-4B48-8AD4-A875E819D1DD}">
      <dgm:prSet/>
      <dgm:spPr/>
      <dgm:t>
        <a:bodyPr/>
        <a:lstStyle/>
        <a:p>
          <a:endParaRPr lang="en-US"/>
        </a:p>
      </dgm:t>
    </dgm:pt>
    <dgm:pt modelId="{B09259EE-7495-407E-ADBB-EF2DBCDC60EB}" type="pres">
      <dgm:prSet presAssocID="{4026EBC3-2417-4300-AF78-45F30F2BC461}" presName="root" presStyleCnt="0">
        <dgm:presLayoutVars>
          <dgm:dir/>
          <dgm:resizeHandles val="exact"/>
        </dgm:presLayoutVars>
      </dgm:prSet>
      <dgm:spPr/>
    </dgm:pt>
    <dgm:pt modelId="{80677B09-D5ED-4EE7-882A-938CCA570FDE}" type="pres">
      <dgm:prSet presAssocID="{59F82E52-AFEE-4C6B-AD7B-C8838131E570}" presName="compNode" presStyleCnt="0"/>
      <dgm:spPr/>
    </dgm:pt>
    <dgm:pt modelId="{0128B590-A3E3-4BC1-9681-C4F5A6E58030}" type="pres">
      <dgm:prSet presAssocID="{59F82E52-AFEE-4C6B-AD7B-C8838131E570}" presName="bgRect" presStyleLbl="bgShp" presStyleIdx="0" presStyleCnt="4"/>
      <dgm:spPr/>
    </dgm:pt>
    <dgm:pt modelId="{D5068EE4-78B2-4340-B366-3288A1D37073}" type="pres">
      <dgm:prSet presAssocID="{59F82E52-AFEE-4C6B-AD7B-C8838131E57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7F63908-D69F-4EBD-8AC5-2C6B70A80F2A}" type="pres">
      <dgm:prSet presAssocID="{59F82E52-AFEE-4C6B-AD7B-C8838131E570}" presName="spaceRect" presStyleCnt="0"/>
      <dgm:spPr/>
    </dgm:pt>
    <dgm:pt modelId="{70621293-D378-4EF4-B728-3C0B2ED95D7F}" type="pres">
      <dgm:prSet presAssocID="{59F82E52-AFEE-4C6B-AD7B-C8838131E570}" presName="parTx" presStyleLbl="revTx" presStyleIdx="0" presStyleCnt="4">
        <dgm:presLayoutVars>
          <dgm:chMax val="0"/>
          <dgm:chPref val="0"/>
        </dgm:presLayoutVars>
      </dgm:prSet>
      <dgm:spPr/>
    </dgm:pt>
    <dgm:pt modelId="{F224B016-1EE1-4151-A038-F3CDF2AAAA80}" type="pres">
      <dgm:prSet presAssocID="{9BAC5180-3ACF-4903-91F1-9216E8FC3B01}" presName="sibTrans" presStyleCnt="0"/>
      <dgm:spPr/>
    </dgm:pt>
    <dgm:pt modelId="{759AFF82-A464-45B2-A320-EB391A2FF8AA}" type="pres">
      <dgm:prSet presAssocID="{B3B0BB4D-6842-4EE5-8B57-D5611C76ECAE}" presName="compNode" presStyleCnt="0"/>
      <dgm:spPr/>
    </dgm:pt>
    <dgm:pt modelId="{AD36275B-F495-47EA-B734-1EA1CFC6F2A0}" type="pres">
      <dgm:prSet presAssocID="{B3B0BB4D-6842-4EE5-8B57-D5611C76ECAE}" presName="bgRect" presStyleLbl="bgShp" presStyleIdx="1" presStyleCnt="4"/>
      <dgm:spPr/>
    </dgm:pt>
    <dgm:pt modelId="{4E674843-FBFC-4AA3-9200-1D534BB761D8}" type="pres">
      <dgm:prSet presAssocID="{B3B0BB4D-6842-4EE5-8B57-D5611C76ECA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Face with No Fill"/>
        </a:ext>
      </dgm:extLst>
    </dgm:pt>
    <dgm:pt modelId="{225815AE-DCF3-4139-B004-CB9C92E37BE5}" type="pres">
      <dgm:prSet presAssocID="{B3B0BB4D-6842-4EE5-8B57-D5611C76ECAE}" presName="spaceRect" presStyleCnt="0"/>
      <dgm:spPr/>
    </dgm:pt>
    <dgm:pt modelId="{E2D03522-EA50-4182-9E43-A46C86D89F62}" type="pres">
      <dgm:prSet presAssocID="{B3B0BB4D-6842-4EE5-8B57-D5611C76ECAE}" presName="parTx" presStyleLbl="revTx" presStyleIdx="1" presStyleCnt="4">
        <dgm:presLayoutVars>
          <dgm:chMax val="0"/>
          <dgm:chPref val="0"/>
        </dgm:presLayoutVars>
      </dgm:prSet>
      <dgm:spPr/>
    </dgm:pt>
    <dgm:pt modelId="{6797FD36-0294-4F43-91C3-7ACE48934A7A}" type="pres">
      <dgm:prSet presAssocID="{334BF4C1-27B7-488A-9569-922181EBDBB2}" presName="sibTrans" presStyleCnt="0"/>
      <dgm:spPr/>
    </dgm:pt>
    <dgm:pt modelId="{19BA05E9-1C91-416A-8EC7-559875D72206}" type="pres">
      <dgm:prSet presAssocID="{C36BA37B-8AC1-4F7D-B009-76057522B1EA}" presName="compNode" presStyleCnt="0"/>
      <dgm:spPr/>
    </dgm:pt>
    <dgm:pt modelId="{2BC21BF9-0021-4077-999B-5912EA906DC0}" type="pres">
      <dgm:prSet presAssocID="{C36BA37B-8AC1-4F7D-B009-76057522B1EA}" presName="bgRect" presStyleLbl="bgShp" presStyleIdx="2" presStyleCnt="4"/>
      <dgm:spPr/>
    </dgm:pt>
    <dgm:pt modelId="{8191C64A-626B-4C57-9344-AFA6609916E2}" type="pres">
      <dgm:prSet presAssocID="{C36BA37B-8AC1-4F7D-B009-76057522B1E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A6CF8D6-3641-429B-A601-CE7BF4078C84}" type="pres">
      <dgm:prSet presAssocID="{C36BA37B-8AC1-4F7D-B009-76057522B1EA}" presName="spaceRect" presStyleCnt="0"/>
      <dgm:spPr/>
    </dgm:pt>
    <dgm:pt modelId="{7E3BC1CA-DD90-4619-B121-1A1B692EB635}" type="pres">
      <dgm:prSet presAssocID="{C36BA37B-8AC1-4F7D-B009-76057522B1EA}" presName="parTx" presStyleLbl="revTx" presStyleIdx="2" presStyleCnt="4">
        <dgm:presLayoutVars>
          <dgm:chMax val="0"/>
          <dgm:chPref val="0"/>
        </dgm:presLayoutVars>
      </dgm:prSet>
      <dgm:spPr/>
    </dgm:pt>
    <dgm:pt modelId="{2A580AD5-A73F-4380-9BE8-F668FF0764EF}" type="pres">
      <dgm:prSet presAssocID="{D2A71A66-B664-484A-B135-1BD669829FD0}" presName="sibTrans" presStyleCnt="0"/>
      <dgm:spPr/>
    </dgm:pt>
    <dgm:pt modelId="{480E988C-7B70-480E-AA1D-F8BD35C61682}" type="pres">
      <dgm:prSet presAssocID="{3DC4289A-F132-49AA-BA67-4578CA266BEE}" presName="compNode" presStyleCnt="0"/>
      <dgm:spPr/>
    </dgm:pt>
    <dgm:pt modelId="{7BBEA11E-5049-4B75-A89B-8F72831EFE82}" type="pres">
      <dgm:prSet presAssocID="{3DC4289A-F132-49AA-BA67-4578CA266BEE}" presName="bgRect" presStyleLbl="bgShp" presStyleIdx="3" presStyleCnt="4"/>
      <dgm:spPr/>
    </dgm:pt>
    <dgm:pt modelId="{36D8C3B1-F016-4F16-8397-D85F7CBE82A4}" type="pres">
      <dgm:prSet presAssocID="{3DC4289A-F132-49AA-BA67-4578CA266BE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18C521D-61A7-497A-9F3F-822E33A8E54E}" type="pres">
      <dgm:prSet presAssocID="{3DC4289A-F132-49AA-BA67-4578CA266BEE}" presName="spaceRect" presStyleCnt="0"/>
      <dgm:spPr/>
    </dgm:pt>
    <dgm:pt modelId="{243235DB-24E6-4B24-878B-0E7A6564D63E}" type="pres">
      <dgm:prSet presAssocID="{3DC4289A-F132-49AA-BA67-4578CA266BE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A9D660A-C3D0-458E-BC3E-DB5285678CB5}" type="presOf" srcId="{4026EBC3-2417-4300-AF78-45F30F2BC461}" destId="{B09259EE-7495-407E-ADBB-EF2DBCDC60EB}" srcOrd="0" destOrd="0" presId="urn:microsoft.com/office/officeart/2018/2/layout/IconVerticalSolidList"/>
    <dgm:cxn modelId="{46629C26-B013-43E0-8FAC-56C09FC84D7C}" type="presOf" srcId="{B3B0BB4D-6842-4EE5-8B57-D5611C76ECAE}" destId="{E2D03522-EA50-4182-9E43-A46C86D89F62}" srcOrd="0" destOrd="0" presId="urn:microsoft.com/office/officeart/2018/2/layout/IconVerticalSolidList"/>
    <dgm:cxn modelId="{14A7F227-9FE4-4B48-8AD4-A875E819D1DD}" srcId="{4026EBC3-2417-4300-AF78-45F30F2BC461}" destId="{3DC4289A-F132-49AA-BA67-4578CA266BEE}" srcOrd="3" destOrd="0" parTransId="{23AA1032-6C91-4E68-8BCE-8BF372DF485F}" sibTransId="{1A902BB3-BC20-4519-BEDD-A84984C2F567}"/>
    <dgm:cxn modelId="{BCFFDB69-396F-46DE-B545-4B80FBC00585}" srcId="{4026EBC3-2417-4300-AF78-45F30F2BC461}" destId="{B3B0BB4D-6842-4EE5-8B57-D5611C76ECAE}" srcOrd="1" destOrd="0" parTransId="{C5429EC6-894F-4FD5-81C8-41C88D3C394D}" sibTransId="{334BF4C1-27B7-488A-9569-922181EBDBB2}"/>
    <dgm:cxn modelId="{E490D971-4F71-4A03-9BFC-59AECA53F323}" srcId="{4026EBC3-2417-4300-AF78-45F30F2BC461}" destId="{C36BA37B-8AC1-4F7D-B009-76057522B1EA}" srcOrd="2" destOrd="0" parTransId="{502A70CF-BB78-44BD-A638-1999ED272D3A}" sibTransId="{D2A71A66-B664-484A-B135-1BD669829FD0}"/>
    <dgm:cxn modelId="{95FDFB75-A317-4139-85FF-003FBD85BFE0}" srcId="{4026EBC3-2417-4300-AF78-45F30F2BC461}" destId="{59F82E52-AFEE-4C6B-AD7B-C8838131E570}" srcOrd="0" destOrd="0" parTransId="{EF348EF5-F974-49D7-8AE8-F88AD7BA74B2}" sibTransId="{9BAC5180-3ACF-4903-91F1-9216E8FC3B01}"/>
    <dgm:cxn modelId="{4520E082-1697-40B4-A004-5C09E5B01368}" type="presOf" srcId="{C36BA37B-8AC1-4F7D-B009-76057522B1EA}" destId="{7E3BC1CA-DD90-4619-B121-1A1B692EB635}" srcOrd="0" destOrd="0" presId="urn:microsoft.com/office/officeart/2018/2/layout/IconVerticalSolidList"/>
    <dgm:cxn modelId="{C1E50BE6-8D2B-4F84-B276-2405DD0812B8}" type="presOf" srcId="{3DC4289A-F132-49AA-BA67-4578CA266BEE}" destId="{243235DB-24E6-4B24-878B-0E7A6564D63E}" srcOrd="0" destOrd="0" presId="urn:microsoft.com/office/officeart/2018/2/layout/IconVerticalSolidList"/>
    <dgm:cxn modelId="{A0B270EF-322A-4095-A013-B5B2E36B13E7}" type="presOf" srcId="{59F82E52-AFEE-4C6B-AD7B-C8838131E570}" destId="{70621293-D378-4EF4-B728-3C0B2ED95D7F}" srcOrd="0" destOrd="0" presId="urn:microsoft.com/office/officeart/2018/2/layout/IconVerticalSolidList"/>
    <dgm:cxn modelId="{5D10C360-7881-4015-8126-538229112C14}" type="presParOf" srcId="{B09259EE-7495-407E-ADBB-EF2DBCDC60EB}" destId="{80677B09-D5ED-4EE7-882A-938CCA570FDE}" srcOrd="0" destOrd="0" presId="urn:microsoft.com/office/officeart/2018/2/layout/IconVerticalSolidList"/>
    <dgm:cxn modelId="{73757EFD-2A3F-4C85-AB04-50D79C62BABA}" type="presParOf" srcId="{80677B09-D5ED-4EE7-882A-938CCA570FDE}" destId="{0128B590-A3E3-4BC1-9681-C4F5A6E58030}" srcOrd="0" destOrd="0" presId="urn:microsoft.com/office/officeart/2018/2/layout/IconVerticalSolidList"/>
    <dgm:cxn modelId="{ECB3E5DA-92BD-44BD-AE31-A7479620EABE}" type="presParOf" srcId="{80677B09-D5ED-4EE7-882A-938CCA570FDE}" destId="{D5068EE4-78B2-4340-B366-3288A1D37073}" srcOrd="1" destOrd="0" presId="urn:microsoft.com/office/officeart/2018/2/layout/IconVerticalSolidList"/>
    <dgm:cxn modelId="{4DFCE4F8-0E4F-485B-8D70-3898ACEE966C}" type="presParOf" srcId="{80677B09-D5ED-4EE7-882A-938CCA570FDE}" destId="{B7F63908-D69F-4EBD-8AC5-2C6B70A80F2A}" srcOrd="2" destOrd="0" presId="urn:microsoft.com/office/officeart/2018/2/layout/IconVerticalSolidList"/>
    <dgm:cxn modelId="{99C1C726-3A5C-456A-B5A7-B1064521FF6C}" type="presParOf" srcId="{80677B09-D5ED-4EE7-882A-938CCA570FDE}" destId="{70621293-D378-4EF4-B728-3C0B2ED95D7F}" srcOrd="3" destOrd="0" presId="urn:microsoft.com/office/officeart/2018/2/layout/IconVerticalSolidList"/>
    <dgm:cxn modelId="{45C507E6-568E-4140-829E-80E83E40440E}" type="presParOf" srcId="{B09259EE-7495-407E-ADBB-EF2DBCDC60EB}" destId="{F224B016-1EE1-4151-A038-F3CDF2AAAA80}" srcOrd="1" destOrd="0" presId="urn:microsoft.com/office/officeart/2018/2/layout/IconVerticalSolidList"/>
    <dgm:cxn modelId="{18873B6F-74EB-4485-8342-4FF58C800765}" type="presParOf" srcId="{B09259EE-7495-407E-ADBB-EF2DBCDC60EB}" destId="{759AFF82-A464-45B2-A320-EB391A2FF8AA}" srcOrd="2" destOrd="0" presId="urn:microsoft.com/office/officeart/2018/2/layout/IconVerticalSolidList"/>
    <dgm:cxn modelId="{BF63E67C-7EAE-4FE0-975A-EF5C459FFD22}" type="presParOf" srcId="{759AFF82-A464-45B2-A320-EB391A2FF8AA}" destId="{AD36275B-F495-47EA-B734-1EA1CFC6F2A0}" srcOrd="0" destOrd="0" presId="urn:microsoft.com/office/officeart/2018/2/layout/IconVerticalSolidList"/>
    <dgm:cxn modelId="{06D21C9E-F750-4C72-A1D0-970BA38EF183}" type="presParOf" srcId="{759AFF82-A464-45B2-A320-EB391A2FF8AA}" destId="{4E674843-FBFC-4AA3-9200-1D534BB761D8}" srcOrd="1" destOrd="0" presId="urn:microsoft.com/office/officeart/2018/2/layout/IconVerticalSolidList"/>
    <dgm:cxn modelId="{B2BEC6C3-5001-48C3-AF5D-ED133CF4CDA0}" type="presParOf" srcId="{759AFF82-A464-45B2-A320-EB391A2FF8AA}" destId="{225815AE-DCF3-4139-B004-CB9C92E37BE5}" srcOrd="2" destOrd="0" presId="urn:microsoft.com/office/officeart/2018/2/layout/IconVerticalSolidList"/>
    <dgm:cxn modelId="{783F5930-218A-4D54-9953-A54FD078C09F}" type="presParOf" srcId="{759AFF82-A464-45B2-A320-EB391A2FF8AA}" destId="{E2D03522-EA50-4182-9E43-A46C86D89F62}" srcOrd="3" destOrd="0" presId="urn:microsoft.com/office/officeart/2018/2/layout/IconVerticalSolidList"/>
    <dgm:cxn modelId="{C9D2D5E5-7A86-4F05-B55E-C58E524521A6}" type="presParOf" srcId="{B09259EE-7495-407E-ADBB-EF2DBCDC60EB}" destId="{6797FD36-0294-4F43-91C3-7ACE48934A7A}" srcOrd="3" destOrd="0" presId="urn:microsoft.com/office/officeart/2018/2/layout/IconVerticalSolidList"/>
    <dgm:cxn modelId="{2ADADD11-4CE1-49A0-941A-D8E4A3C7FD70}" type="presParOf" srcId="{B09259EE-7495-407E-ADBB-EF2DBCDC60EB}" destId="{19BA05E9-1C91-416A-8EC7-559875D72206}" srcOrd="4" destOrd="0" presId="urn:microsoft.com/office/officeart/2018/2/layout/IconVerticalSolidList"/>
    <dgm:cxn modelId="{48E904CE-8492-43DA-AE6D-D2E636C81429}" type="presParOf" srcId="{19BA05E9-1C91-416A-8EC7-559875D72206}" destId="{2BC21BF9-0021-4077-999B-5912EA906DC0}" srcOrd="0" destOrd="0" presId="urn:microsoft.com/office/officeart/2018/2/layout/IconVerticalSolidList"/>
    <dgm:cxn modelId="{3CE8E4E1-C9F4-4794-96E8-1FA2D9AEA61D}" type="presParOf" srcId="{19BA05E9-1C91-416A-8EC7-559875D72206}" destId="{8191C64A-626B-4C57-9344-AFA6609916E2}" srcOrd="1" destOrd="0" presId="urn:microsoft.com/office/officeart/2018/2/layout/IconVerticalSolidList"/>
    <dgm:cxn modelId="{3AB21B11-8E79-40A1-9E65-5F551F3F5AA2}" type="presParOf" srcId="{19BA05E9-1C91-416A-8EC7-559875D72206}" destId="{FA6CF8D6-3641-429B-A601-CE7BF4078C84}" srcOrd="2" destOrd="0" presId="urn:microsoft.com/office/officeart/2018/2/layout/IconVerticalSolidList"/>
    <dgm:cxn modelId="{49C5F135-51FF-4C3A-8759-A05CE8A00101}" type="presParOf" srcId="{19BA05E9-1C91-416A-8EC7-559875D72206}" destId="{7E3BC1CA-DD90-4619-B121-1A1B692EB635}" srcOrd="3" destOrd="0" presId="urn:microsoft.com/office/officeart/2018/2/layout/IconVerticalSolidList"/>
    <dgm:cxn modelId="{74CD71F0-00A7-4C57-91A0-6AE24A05C73D}" type="presParOf" srcId="{B09259EE-7495-407E-ADBB-EF2DBCDC60EB}" destId="{2A580AD5-A73F-4380-9BE8-F668FF0764EF}" srcOrd="5" destOrd="0" presId="urn:microsoft.com/office/officeart/2018/2/layout/IconVerticalSolidList"/>
    <dgm:cxn modelId="{A0B0E14C-0795-40EE-AD6B-5BE619E2A49C}" type="presParOf" srcId="{B09259EE-7495-407E-ADBB-EF2DBCDC60EB}" destId="{480E988C-7B70-480E-AA1D-F8BD35C61682}" srcOrd="6" destOrd="0" presId="urn:microsoft.com/office/officeart/2018/2/layout/IconVerticalSolidList"/>
    <dgm:cxn modelId="{BD2FEC3E-8ECB-402D-926D-7539C38D7FCE}" type="presParOf" srcId="{480E988C-7B70-480E-AA1D-F8BD35C61682}" destId="{7BBEA11E-5049-4B75-A89B-8F72831EFE82}" srcOrd="0" destOrd="0" presId="urn:microsoft.com/office/officeart/2018/2/layout/IconVerticalSolidList"/>
    <dgm:cxn modelId="{CC8D54B9-C923-4962-BB3C-AC9EEE3CF2B2}" type="presParOf" srcId="{480E988C-7B70-480E-AA1D-F8BD35C61682}" destId="{36D8C3B1-F016-4F16-8397-D85F7CBE82A4}" srcOrd="1" destOrd="0" presId="urn:microsoft.com/office/officeart/2018/2/layout/IconVerticalSolidList"/>
    <dgm:cxn modelId="{CE9B1672-C7C7-41B6-82DA-B3F754EF80DC}" type="presParOf" srcId="{480E988C-7B70-480E-AA1D-F8BD35C61682}" destId="{E18C521D-61A7-497A-9F3F-822E33A8E54E}" srcOrd="2" destOrd="0" presId="urn:microsoft.com/office/officeart/2018/2/layout/IconVerticalSolidList"/>
    <dgm:cxn modelId="{6347D111-140B-4A2E-96F9-0C0FCC78E77B}" type="presParOf" srcId="{480E988C-7B70-480E-AA1D-F8BD35C61682}" destId="{243235DB-24E6-4B24-878B-0E7A6564D6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8B803-3886-4020-AFC2-0AB10D67A485}">
      <dsp:nvSpPr>
        <dsp:cNvPr id="0" name=""/>
        <dsp:cNvSpPr/>
      </dsp:nvSpPr>
      <dsp:spPr>
        <a:xfrm>
          <a:off x="0" y="7486"/>
          <a:ext cx="2048545" cy="12291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Feedback</a:t>
          </a:r>
          <a:endParaRPr lang="en-US" sz="2300" kern="1200"/>
        </a:p>
      </dsp:txBody>
      <dsp:txXfrm>
        <a:off x="0" y="7486"/>
        <a:ext cx="2048545" cy="1229127"/>
      </dsp:txXfrm>
    </dsp:sp>
    <dsp:sp modelId="{67C44D76-80A8-49DF-913D-0165B5522437}">
      <dsp:nvSpPr>
        <dsp:cNvPr id="0" name=""/>
        <dsp:cNvSpPr/>
      </dsp:nvSpPr>
      <dsp:spPr>
        <a:xfrm>
          <a:off x="2253400" y="7486"/>
          <a:ext cx="2048545" cy="12291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Compliments/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Complaints </a:t>
          </a:r>
          <a:endParaRPr lang="en-US" sz="2300" kern="1200" dirty="0"/>
        </a:p>
      </dsp:txBody>
      <dsp:txXfrm>
        <a:off x="2253400" y="7486"/>
        <a:ext cx="2048545" cy="1229127"/>
      </dsp:txXfrm>
    </dsp:sp>
    <dsp:sp modelId="{3ED5930E-51E9-4ECD-AD8B-C8EE0AE0FDB2}">
      <dsp:nvSpPr>
        <dsp:cNvPr id="0" name=""/>
        <dsp:cNvSpPr/>
      </dsp:nvSpPr>
      <dsp:spPr>
        <a:xfrm>
          <a:off x="4506801" y="7486"/>
          <a:ext cx="2048545" cy="12291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Evaluations </a:t>
          </a:r>
          <a:endParaRPr lang="en-US" sz="2300" kern="1200"/>
        </a:p>
      </dsp:txBody>
      <dsp:txXfrm>
        <a:off x="4506801" y="7486"/>
        <a:ext cx="2048545" cy="1229127"/>
      </dsp:txXfrm>
    </dsp:sp>
    <dsp:sp modelId="{F1C47C35-F63A-47C0-9A97-B163064918EF}">
      <dsp:nvSpPr>
        <dsp:cNvPr id="0" name=""/>
        <dsp:cNvSpPr/>
      </dsp:nvSpPr>
      <dsp:spPr>
        <a:xfrm>
          <a:off x="0" y="1441468"/>
          <a:ext cx="2048545" cy="12291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Gate counter</a:t>
          </a:r>
          <a:endParaRPr lang="en-US" sz="2300" kern="1200"/>
        </a:p>
      </dsp:txBody>
      <dsp:txXfrm>
        <a:off x="0" y="1441468"/>
        <a:ext cx="2048545" cy="1229127"/>
      </dsp:txXfrm>
    </dsp:sp>
    <dsp:sp modelId="{F734E2A8-948C-472A-AAE7-BED05E71333C}">
      <dsp:nvSpPr>
        <dsp:cNvPr id="0" name=""/>
        <dsp:cNvSpPr/>
      </dsp:nvSpPr>
      <dsp:spPr>
        <a:xfrm>
          <a:off x="2253400" y="1441468"/>
          <a:ext cx="2048545" cy="12291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Alma (LMS) analytics</a:t>
          </a:r>
          <a:endParaRPr lang="en-US" sz="2300" kern="1200"/>
        </a:p>
      </dsp:txBody>
      <dsp:txXfrm>
        <a:off x="2253400" y="1441468"/>
        <a:ext cx="2048545" cy="1229127"/>
      </dsp:txXfrm>
    </dsp:sp>
    <dsp:sp modelId="{66A65F90-BCB9-44D3-AA1B-674CFB2512FD}">
      <dsp:nvSpPr>
        <dsp:cNvPr id="0" name=""/>
        <dsp:cNvSpPr/>
      </dsp:nvSpPr>
      <dsp:spPr>
        <a:xfrm>
          <a:off x="4506801" y="1441468"/>
          <a:ext cx="2048545" cy="12291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Surveys</a:t>
          </a:r>
          <a:endParaRPr lang="en-US" sz="2300" kern="1200"/>
        </a:p>
      </dsp:txBody>
      <dsp:txXfrm>
        <a:off x="4506801" y="1441468"/>
        <a:ext cx="2048545" cy="1229127"/>
      </dsp:txXfrm>
    </dsp:sp>
    <dsp:sp modelId="{2788E0E6-C61F-467C-8252-E19FEDFD6062}">
      <dsp:nvSpPr>
        <dsp:cNvPr id="0" name=""/>
        <dsp:cNvSpPr/>
      </dsp:nvSpPr>
      <dsp:spPr>
        <a:xfrm>
          <a:off x="0" y="2875450"/>
          <a:ext cx="2048545" cy="12291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Benchmarking</a:t>
          </a:r>
          <a:endParaRPr lang="en-US" sz="2300" kern="1200"/>
        </a:p>
      </dsp:txBody>
      <dsp:txXfrm>
        <a:off x="0" y="2875450"/>
        <a:ext cx="2048545" cy="1229127"/>
      </dsp:txXfrm>
    </dsp:sp>
    <dsp:sp modelId="{86737331-4726-4D0A-99F9-E893C0555C1F}">
      <dsp:nvSpPr>
        <dsp:cNvPr id="0" name=""/>
        <dsp:cNvSpPr/>
      </dsp:nvSpPr>
      <dsp:spPr>
        <a:xfrm>
          <a:off x="2253400" y="2875450"/>
          <a:ext cx="2048545" cy="12291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Reverse mentoring</a:t>
          </a:r>
          <a:endParaRPr lang="en-US" sz="2300" kern="1200"/>
        </a:p>
      </dsp:txBody>
      <dsp:txXfrm>
        <a:off x="2253400" y="2875450"/>
        <a:ext cx="2048545" cy="1229127"/>
      </dsp:txXfrm>
    </dsp:sp>
    <dsp:sp modelId="{7EA72A07-CDAA-487F-AE26-85FAB1AB0FB0}">
      <dsp:nvSpPr>
        <dsp:cNvPr id="0" name=""/>
        <dsp:cNvSpPr/>
      </dsp:nvSpPr>
      <dsp:spPr>
        <a:xfrm>
          <a:off x="4506801" y="2875450"/>
          <a:ext cx="2048545" cy="12291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Sentiment analysis</a:t>
          </a:r>
          <a:endParaRPr lang="en-US" sz="2300" kern="1200"/>
        </a:p>
      </dsp:txBody>
      <dsp:txXfrm>
        <a:off x="4506801" y="2875450"/>
        <a:ext cx="2048545" cy="1229127"/>
      </dsp:txXfrm>
    </dsp:sp>
    <dsp:sp modelId="{1BCA381B-0027-4279-9CDF-3AB4EE537237}">
      <dsp:nvSpPr>
        <dsp:cNvPr id="0" name=""/>
        <dsp:cNvSpPr/>
      </dsp:nvSpPr>
      <dsp:spPr>
        <a:xfrm>
          <a:off x="0" y="4309432"/>
          <a:ext cx="2048545" cy="12291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Mystery visitors</a:t>
          </a:r>
          <a:endParaRPr lang="en-US" sz="2300" kern="1200"/>
        </a:p>
      </dsp:txBody>
      <dsp:txXfrm>
        <a:off x="0" y="4309432"/>
        <a:ext cx="2048545" cy="1229127"/>
      </dsp:txXfrm>
    </dsp:sp>
    <dsp:sp modelId="{2CC11881-7F4D-4DFC-A3B0-D22311FE7A6A}">
      <dsp:nvSpPr>
        <dsp:cNvPr id="0" name=""/>
        <dsp:cNvSpPr/>
      </dsp:nvSpPr>
      <dsp:spPr>
        <a:xfrm>
          <a:off x="2253400" y="4309432"/>
          <a:ext cx="2048545" cy="12291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Monthly Tea with PVC</a:t>
          </a:r>
          <a:endParaRPr lang="en-US" sz="2300" kern="1200"/>
        </a:p>
      </dsp:txBody>
      <dsp:txXfrm>
        <a:off x="2253400" y="4309432"/>
        <a:ext cx="2048545" cy="1229127"/>
      </dsp:txXfrm>
    </dsp:sp>
    <dsp:sp modelId="{D1800804-1E34-40A7-A177-F49AC0B6F6D0}">
      <dsp:nvSpPr>
        <dsp:cNvPr id="0" name=""/>
        <dsp:cNvSpPr/>
      </dsp:nvSpPr>
      <dsp:spPr>
        <a:xfrm>
          <a:off x="4506801" y="4309432"/>
          <a:ext cx="2048545" cy="12291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Website  &amp; social media analytics</a:t>
          </a:r>
        </a:p>
      </dsp:txBody>
      <dsp:txXfrm>
        <a:off x="4506801" y="4309432"/>
        <a:ext cx="2048545" cy="1229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8B092-D594-4F7E-B4E6-065AC660D325}">
      <dsp:nvSpPr>
        <dsp:cNvPr id="0" name=""/>
        <dsp:cNvSpPr/>
      </dsp:nvSpPr>
      <dsp:spPr>
        <a:xfrm>
          <a:off x="0" y="441532"/>
          <a:ext cx="2053974" cy="12323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Graffiti walls</a:t>
          </a:r>
        </a:p>
      </dsp:txBody>
      <dsp:txXfrm>
        <a:off x="0" y="441532"/>
        <a:ext cx="2053974" cy="1232384"/>
      </dsp:txXfrm>
    </dsp:sp>
    <dsp:sp modelId="{D6F580AD-3037-4CE9-8944-EADE5815D22B}">
      <dsp:nvSpPr>
        <dsp:cNvPr id="0" name=""/>
        <dsp:cNvSpPr/>
      </dsp:nvSpPr>
      <dsp:spPr>
        <a:xfrm>
          <a:off x="2259372" y="441532"/>
          <a:ext cx="2053974" cy="12323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Interviews</a:t>
          </a:r>
        </a:p>
      </dsp:txBody>
      <dsp:txXfrm>
        <a:off x="2259372" y="441532"/>
        <a:ext cx="2053974" cy="1232384"/>
      </dsp:txXfrm>
    </dsp:sp>
    <dsp:sp modelId="{78CE0C8F-25F9-4CB9-A9AC-1FA519EFCDBF}">
      <dsp:nvSpPr>
        <dsp:cNvPr id="0" name=""/>
        <dsp:cNvSpPr/>
      </dsp:nvSpPr>
      <dsp:spPr>
        <a:xfrm>
          <a:off x="4518744" y="441532"/>
          <a:ext cx="2053974" cy="12323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Photo studies</a:t>
          </a:r>
        </a:p>
      </dsp:txBody>
      <dsp:txXfrm>
        <a:off x="4518744" y="441532"/>
        <a:ext cx="2053974" cy="1232384"/>
      </dsp:txXfrm>
    </dsp:sp>
    <dsp:sp modelId="{FD4651EB-25F0-4C67-B070-4B089E4FD90D}">
      <dsp:nvSpPr>
        <dsp:cNvPr id="0" name=""/>
        <dsp:cNvSpPr/>
      </dsp:nvSpPr>
      <dsp:spPr>
        <a:xfrm>
          <a:off x="0" y="1879314"/>
          <a:ext cx="2053974" cy="12323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Cognitive mapping</a:t>
          </a:r>
        </a:p>
      </dsp:txBody>
      <dsp:txXfrm>
        <a:off x="0" y="1879314"/>
        <a:ext cx="2053974" cy="1232384"/>
      </dsp:txXfrm>
    </dsp:sp>
    <dsp:sp modelId="{931BB6CA-2C80-4A8A-A815-3B1987ED405D}">
      <dsp:nvSpPr>
        <dsp:cNvPr id="0" name=""/>
        <dsp:cNvSpPr/>
      </dsp:nvSpPr>
      <dsp:spPr>
        <a:xfrm>
          <a:off x="2259372" y="1879314"/>
          <a:ext cx="2053974" cy="12323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Love &amp; break-up letters</a:t>
          </a:r>
        </a:p>
      </dsp:txBody>
      <dsp:txXfrm>
        <a:off x="2259372" y="1879314"/>
        <a:ext cx="2053974" cy="1232384"/>
      </dsp:txXfrm>
    </dsp:sp>
    <dsp:sp modelId="{8A2DC5EC-E66F-46DF-971B-E5EE245C9739}">
      <dsp:nvSpPr>
        <dsp:cNvPr id="0" name=""/>
        <dsp:cNvSpPr/>
      </dsp:nvSpPr>
      <dsp:spPr>
        <a:xfrm>
          <a:off x="4518744" y="1833001"/>
          <a:ext cx="2053974" cy="12323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Observation</a:t>
          </a:r>
        </a:p>
      </dsp:txBody>
      <dsp:txXfrm>
        <a:off x="4518744" y="1833001"/>
        <a:ext cx="2053974" cy="1232384"/>
      </dsp:txXfrm>
    </dsp:sp>
    <dsp:sp modelId="{1F7777AD-4BCC-4CE5-A7A4-59C2E6E8E1B1}">
      <dsp:nvSpPr>
        <dsp:cNvPr id="0" name=""/>
        <dsp:cNvSpPr/>
      </dsp:nvSpPr>
      <dsp:spPr>
        <a:xfrm>
          <a:off x="0" y="3317096"/>
          <a:ext cx="2053974" cy="12323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Behavioural mapping</a:t>
          </a:r>
        </a:p>
      </dsp:txBody>
      <dsp:txXfrm>
        <a:off x="0" y="3317096"/>
        <a:ext cx="2053974" cy="1232384"/>
      </dsp:txXfrm>
    </dsp:sp>
    <dsp:sp modelId="{16ED2B29-5FF2-4216-B8E8-47B627C86A83}">
      <dsp:nvSpPr>
        <dsp:cNvPr id="0" name=""/>
        <dsp:cNvSpPr/>
      </dsp:nvSpPr>
      <dsp:spPr>
        <a:xfrm>
          <a:off x="2259372" y="3317096"/>
          <a:ext cx="2053974" cy="12323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Customer-led tours</a:t>
          </a:r>
        </a:p>
      </dsp:txBody>
      <dsp:txXfrm>
        <a:off x="2259372" y="3317096"/>
        <a:ext cx="2053974" cy="1232384"/>
      </dsp:txXfrm>
    </dsp:sp>
    <dsp:sp modelId="{79F4DC83-2C46-48A2-AFC1-1B08B282F692}">
      <dsp:nvSpPr>
        <dsp:cNvPr id="0" name=""/>
        <dsp:cNvSpPr/>
      </dsp:nvSpPr>
      <dsp:spPr>
        <a:xfrm>
          <a:off x="4518744" y="3317097"/>
          <a:ext cx="2053974" cy="12323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Usability testing</a:t>
          </a:r>
        </a:p>
      </dsp:txBody>
      <dsp:txXfrm>
        <a:off x="4518744" y="3317097"/>
        <a:ext cx="2053974" cy="1232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8B590-A3E3-4BC1-9681-C4F5A6E58030}">
      <dsp:nvSpPr>
        <dsp:cNvPr id="0" name=""/>
        <dsp:cNvSpPr/>
      </dsp:nvSpPr>
      <dsp:spPr>
        <a:xfrm>
          <a:off x="0" y="1174"/>
          <a:ext cx="8922936" cy="5950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68EE4-78B2-4340-B366-3288A1D37073}">
      <dsp:nvSpPr>
        <dsp:cNvPr id="0" name=""/>
        <dsp:cNvSpPr/>
      </dsp:nvSpPr>
      <dsp:spPr>
        <a:xfrm>
          <a:off x="180001" y="135059"/>
          <a:ext cx="327275" cy="327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21293-D378-4EF4-B728-3C0B2ED95D7F}">
      <dsp:nvSpPr>
        <dsp:cNvPr id="0" name=""/>
        <dsp:cNvSpPr/>
      </dsp:nvSpPr>
      <dsp:spPr>
        <a:xfrm>
          <a:off x="687278" y="1174"/>
          <a:ext cx="8235657" cy="59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6" tIns="62976" rIns="62976" bIns="629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Gathering evidence</a:t>
          </a:r>
          <a:endParaRPr lang="en-US" sz="2200" kern="1200"/>
        </a:p>
      </dsp:txBody>
      <dsp:txXfrm>
        <a:off x="687278" y="1174"/>
        <a:ext cx="8235657" cy="595046"/>
      </dsp:txXfrm>
    </dsp:sp>
    <dsp:sp modelId="{AD36275B-F495-47EA-B734-1EA1CFC6F2A0}">
      <dsp:nvSpPr>
        <dsp:cNvPr id="0" name=""/>
        <dsp:cNvSpPr/>
      </dsp:nvSpPr>
      <dsp:spPr>
        <a:xfrm>
          <a:off x="0" y="744982"/>
          <a:ext cx="8922936" cy="5950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74843-FBFC-4AA3-9200-1D534BB761D8}">
      <dsp:nvSpPr>
        <dsp:cNvPr id="0" name=""/>
        <dsp:cNvSpPr/>
      </dsp:nvSpPr>
      <dsp:spPr>
        <a:xfrm>
          <a:off x="180001" y="878867"/>
          <a:ext cx="327275" cy="3272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03522-EA50-4182-9E43-A46C86D89F62}">
      <dsp:nvSpPr>
        <dsp:cNvPr id="0" name=""/>
        <dsp:cNvSpPr/>
      </dsp:nvSpPr>
      <dsp:spPr>
        <a:xfrm>
          <a:off x="687278" y="744982"/>
          <a:ext cx="8235657" cy="59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6" tIns="62976" rIns="62976" bIns="629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Not assuming what customers want and feel</a:t>
          </a:r>
          <a:endParaRPr lang="en-US" sz="2200" kern="1200" dirty="0"/>
        </a:p>
      </dsp:txBody>
      <dsp:txXfrm>
        <a:off x="687278" y="744982"/>
        <a:ext cx="8235657" cy="595046"/>
      </dsp:txXfrm>
    </dsp:sp>
    <dsp:sp modelId="{2BC21BF9-0021-4077-999B-5912EA906DC0}">
      <dsp:nvSpPr>
        <dsp:cNvPr id="0" name=""/>
        <dsp:cNvSpPr/>
      </dsp:nvSpPr>
      <dsp:spPr>
        <a:xfrm>
          <a:off x="0" y="1488790"/>
          <a:ext cx="8922936" cy="5950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1C64A-626B-4C57-9344-AFA6609916E2}">
      <dsp:nvSpPr>
        <dsp:cNvPr id="0" name=""/>
        <dsp:cNvSpPr/>
      </dsp:nvSpPr>
      <dsp:spPr>
        <a:xfrm>
          <a:off x="180001" y="1622676"/>
          <a:ext cx="327275" cy="3272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BC1CA-DD90-4619-B121-1A1B692EB635}">
      <dsp:nvSpPr>
        <dsp:cNvPr id="0" name=""/>
        <dsp:cNvSpPr/>
      </dsp:nvSpPr>
      <dsp:spPr>
        <a:xfrm>
          <a:off x="687278" y="1488790"/>
          <a:ext cx="8235657" cy="59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6" tIns="62976" rIns="62976" bIns="629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Empowered to test and try new things</a:t>
          </a:r>
          <a:endParaRPr lang="en-US" sz="2200" kern="1200"/>
        </a:p>
      </dsp:txBody>
      <dsp:txXfrm>
        <a:off x="687278" y="1488790"/>
        <a:ext cx="8235657" cy="595046"/>
      </dsp:txXfrm>
    </dsp:sp>
    <dsp:sp modelId="{7BBEA11E-5049-4B75-A89B-8F72831EFE82}">
      <dsp:nvSpPr>
        <dsp:cNvPr id="0" name=""/>
        <dsp:cNvSpPr/>
      </dsp:nvSpPr>
      <dsp:spPr>
        <a:xfrm>
          <a:off x="0" y="2232599"/>
          <a:ext cx="8922936" cy="5950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8C3B1-F016-4F16-8397-D85F7CBE82A4}">
      <dsp:nvSpPr>
        <dsp:cNvPr id="0" name=""/>
        <dsp:cNvSpPr/>
      </dsp:nvSpPr>
      <dsp:spPr>
        <a:xfrm>
          <a:off x="180001" y="2366484"/>
          <a:ext cx="327275" cy="3272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235DB-24E6-4B24-878B-0E7A6564D63E}">
      <dsp:nvSpPr>
        <dsp:cNvPr id="0" name=""/>
        <dsp:cNvSpPr/>
      </dsp:nvSpPr>
      <dsp:spPr>
        <a:xfrm>
          <a:off x="687278" y="2232599"/>
          <a:ext cx="8235657" cy="59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76" tIns="62976" rIns="62976" bIns="629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Co-ordinated and communicated</a:t>
          </a:r>
          <a:endParaRPr lang="en-US" sz="2200" kern="1200"/>
        </a:p>
      </dsp:txBody>
      <dsp:txXfrm>
        <a:off x="687278" y="2232599"/>
        <a:ext cx="8235657" cy="59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31D2-CA0A-419A-BDA2-67DBB2F35DF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4B960-659F-438E-9811-858FD0767E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4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4B960-659F-438E-9811-858FD0767E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5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96BC-39F9-8699-B8E9-E176318F7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4CEDE-78D6-CB6E-2331-B9D1155AC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ED125-1BF0-E9EA-2121-974024C6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EE8E-B05C-B9BD-E875-BBD1A6A6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BFF7A-E5C1-7A0F-5701-2D70633E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ED1E-C1DC-861A-FB78-331CFA1B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68E81-F705-A3A3-B431-24B5B7344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9D042-2012-BF86-4230-29E43BE4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408AF-121A-A042-BC4C-01DEAC43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93F85-DA00-A77F-CC02-894EB64F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70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4F895-F013-6F3B-EB25-F86F426F6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31E44-2AC3-2E20-7FED-D32816C9A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6D582-B6FA-2FD9-0176-0F9DB9D1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49AD7-DFE3-ACCC-A81A-72A9E3FF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6483D-3868-9B73-1FFF-255660DF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2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B8D6-F401-8B71-070B-B3C1E603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B2E1-4C85-05DF-82D6-96ADC9925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6B7E-71CC-F350-3CF6-FD66DACD3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FC20B-2FF4-97C9-FD1F-9F737C0F1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B698-0F90-6B95-BC65-E328EEE9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50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EF97-6644-7AB3-4702-0BBA35930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E34DF-E1FF-B3CB-6526-61FA085C1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8CE95-6065-9BFB-B22D-2A3D8117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87F5B-4F1F-DD0C-70CD-FF5397F9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05F1A-3BA0-28CB-D933-1B9A5567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601F-CB3E-AB2B-781F-DC89A3BD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6434C-E5AE-DD3B-E81E-630BA3AA3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5AFF3-5854-5E45-4FED-27DAD56F3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B4FC4-CDE5-0FBD-5A55-AA3CD357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8D284-4571-60AC-1B69-A9FF6CA2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92E8A-4589-104A-02DA-A7D30DC4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91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6AD6-4559-F899-83C4-F3CA020F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380D0-430B-38C8-DFCA-E60A7587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B600F-932F-C4CF-4729-F1F2256D3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037FF-CB57-D42E-5D2D-FBEC2A5AB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EB541-2043-2745-198A-88A6A5D70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54A6D-7613-29A1-5CC7-7699BCF5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FFE75-7050-2EEC-2EC8-B0442CDF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A1029F-19C9-1AB8-3797-4DB16242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4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D40E-127B-9C4B-9ED9-3AA2A387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2DE74-C76C-98B8-4AF3-D56CF9F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87F6B-EC90-C29E-39A4-5C18F664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C871-406B-D116-F9C2-04FB5E6E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02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3C782-C979-AF5C-8325-EA2C0A3E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04EB5-DCAE-4E7D-86D9-51913804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7E83C-A2D5-41E8-E63C-53924E42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8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63EB-35E8-4034-0A91-79875017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10907-5C9B-1A14-159A-2969A709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7ED73-C537-962E-883E-7C01BFBD0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1E2A-49D8-F49A-DDD2-06B6F309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57C60-A627-5D16-A22E-334E0710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D3B67-6D2D-1668-B7F1-70B2AE97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05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D1BE-E411-F421-F9AA-E97D9D00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B3A29-77DB-BA18-E6BA-E8CB7E3F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0E0C-E19B-CD41-54D2-7DA7A0F0B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CE5D5-A7AB-C18B-2995-136B435B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9C5BE-34B2-7E6E-D55B-BFE330D6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A8D99-4746-9325-6ACE-6FD8FCB9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7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C1AFD-0E97-D834-5A13-0557CAD3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87E88-4050-D4A6-E1E5-AFD5A0356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E1574-B818-9EDA-EDB9-7183D5B2F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D983C-5904-48CF-A37F-B46B5FF6F7A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8D25-F50B-AF97-456F-1E796D22E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1FFD-762B-F64B-9F50-25FBEE44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96BD57-E9E5-4349-AFAA-B32E0681C6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2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030826-9035-42D4-F718-C463E6282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309" y="5735637"/>
            <a:ext cx="9144000" cy="646471"/>
          </a:xfrm>
        </p:spPr>
        <p:txBody>
          <a:bodyPr/>
          <a:lstStyle/>
          <a:p>
            <a:r>
              <a:rPr lang="en-GB"/>
              <a:t>Dr Robert Whan (Customer Experience Manager)</a:t>
            </a:r>
            <a:endParaRPr lang="en-GB" dirty="0"/>
          </a:p>
        </p:txBody>
      </p:sp>
      <p:pic>
        <p:nvPicPr>
          <p:cNvPr id="1026" name="Picture 2" descr="Summer 2021 | Graduation | Queen's University Belfast">
            <a:extLst>
              <a:ext uri="{FF2B5EF4-FFF2-40B4-BE49-F238E27FC236}">
                <a16:creationId xmlns:a16="http://schemas.microsoft.com/office/drawing/2014/main" id="{711F577C-FCE9-30C5-065B-C6F2AB833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3240" y="-110531"/>
            <a:ext cx="12914401" cy="69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2B60B59-0A83-DB1D-36CE-AAEA0D144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1677" y="-110531"/>
            <a:ext cx="4719484" cy="6968531"/>
          </a:xfrm>
          <a:solidFill>
            <a:schemeClr val="bg2"/>
          </a:solidFill>
        </p:spPr>
        <p:txBody>
          <a:bodyPr>
            <a:noAutofit/>
          </a:bodyPr>
          <a:lstStyle/>
          <a:p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r>
              <a:rPr lang="en-GB" sz="4000" b="1" dirty="0"/>
              <a:t>Insight into Action: </a:t>
            </a:r>
            <a:br>
              <a:rPr lang="en-GB" sz="4000" b="1" dirty="0"/>
            </a:br>
            <a:r>
              <a:rPr lang="en-GB" sz="4000" b="1" dirty="0"/>
              <a:t>How Data Informs Decisions at Queen’s University Belfast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r>
              <a:rPr lang="en-GB" sz="2400" dirty="0"/>
              <a:t>Dr Robert Whan </a:t>
            </a:r>
            <a:br>
              <a:rPr lang="en-GB" sz="2400" dirty="0"/>
            </a:br>
            <a:r>
              <a:rPr lang="en-GB" sz="2400" dirty="0"/>
              <a:t>(Customer Experience Manager)</a:t>
            </a:r>
            <a:br>
              <a:rPr lang="en-GB" sz="24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398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15E0-D017-1B8B-3408-A215913B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02F439-A017-7049-47F2-61AEBF3B7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5125"/>
            <a:ext cx="12221857" cy="61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5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C730AD-8B21-A4FC-9412-04E00379A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1072" y="-70338"/>
            <a:ext cx="7305152" cy="68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9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C44B-BB87-9F5D-E078-A5FFECCD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33082-A209-22EC-6F67-BC3F55F0D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54" y="202607"/>
            <a:ext cx="12136746" cy="62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7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84BD3-378D-961D-5EAF-FF4DDE86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48" y="5751593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CX (Customer </a:t>
            </a: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eXperience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 Process</a:t>
            </a:r>
          </a:p>
        </p:txBody>
      </p:sp>
      <p:pic>
        <p:nvPicPr>
          <p:cNvPr id="4" name="Content Placeholder 3" descr="A close-up of a diagram&#10;&#10;AI-generated content may be incorrect.">
            <a:extLst>
              <a:ext uri="{FF2B5EF4-FFF2-40B4-BE49-F238E27FC236}">
                <a16:creationId xmlns:a16="http://schemas.microsoft.com/office/drawing/2014/main" id="{A88377AB-B713-C749-CCDB-B48E7DD75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3" y="1507253"/>
            <a:ext cx="12432057" cy="228097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4276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F953-7C52-ABE5-58AD-21058DC9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62651"/>
            <a:ext cx="6394120" cy="785958"/>
          </a:xfrm>
        </p:spPr>
        <p:txBody>
          <a:bodyPr anchor="b">
            <a:normAutofit/>
          </a:bodyPr>
          <a:lstStyle/>
          <a:p>
            <a:r>
              <a:rPr lang="en-GB" sz="3200" b="1"/>
              <a:t>Embedding CX Techniques</a:t>
            </a:r>
          </a:p>
        </p:txBody>
      </p:sp>
      <p:pic>
        <p:nvPicPr>
          <p:cNvPr id="4" name="Content Placeholder 3" descr="A group of people standing in front of a glass door&#10;&#10;AI-generated content may be incorrect.">
            <a:extLst>
              <a:ext uri="{FF2B5EF4-FFF2-40B4-BE49-F238E27FC236}">
                <a16:creationId xmlns:a16="http://schemas.microsoft.com/office/drawing/2014/main" id="{B72EB93C-3B35-AC9A-FBFB-50AA011F9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5863" y="10"/>
            <a:ext cx="3626136" cy="2297199"/>
          </a:xfrm>
          <a:prstGeom prst="rect">
            <a:avLst/>
          </a:prstGeom>
          <a:noFill/>
        </p:spPr>
      </p:pic>
      <p:graphicFrame>
        <p:nvGraphicFramePr>
          <p:cNvPr id="46" name="Content Placeholder 8">
            <a:extLst>
              <a:ext uri="{FF2B5EF4-FFF2-40B4-BE49-F238E27FC236}">
                <a16:creationId xmlns:a16="http://schemas.microsoft.com/office/drawing/2014/main" id="{9F9D849D-EA8D-B2BA-E347-AD843BFA30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326880"/>
              </p:ext>
            </p:extLst>
          </p:nvPr>
        </p:nvGraphicFramePr>
        <p:xfrm>
          <a:off x="787391" y="1237100"/>
          <a:ext cx="6572720" cy="4991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D04B26B0-6EB1-CAFE-7081-6DFAA83208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8565863" y="2278678"/>
            <a:ext cx="3626138" cy="2297208"/>
          </a:xfrm>
          <a:prstGeom prst="rect">
            <a:avLst/>
          </a:prstGeom>
        </p:spPr>
      </p:pic>
      <p:pic>
        <p:nvPicPr>
          <p:cNvPr id="5" name="Picture 4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C6BA19DE-FAE7-CC44-7405-AE3B2947B8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565863" y="4569719"/>
            <a:ext cx="3626136" cy="22972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6E49C-2884-40A9-B24E-D0EF520C2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CC0050-4887-A8D2-0FCB-61B92484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76C536-8769-71A5-B040-22E6D961E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204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49B5-F338-D8E7-3882-1911E4B6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door with hearts and balloons&#10;&#10;AI-generated content may be incorrect.">
            <a:extLst>
              <a:ext uri="{FF2B5EF4-FFF2-40B4-BE49-F238E27FC236}">
                <a16:creationId xmlns:a16="http://schemas.microsoft.com/office/drawing/2014/main" id="{39D7E7A0-9A81-1C99-D88A-7FACDE011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1"/>
            <a:ext cx="4884174" cy="6853187"/>
          </a:xfrm>
          <a:prstGeom prst="rect">
            <a:avLst/>
          </a:prstGeom>
        </p:spPr>
      </p:pic>
      <p:pic>
        <p:nvPicPr>
          <p:cNvPr id="5" name="Picture 4" descr="A white board with pink hearts and writing on it&#10;&#10;AI-generated content may be incorrect.">
            <a:extLst>
              <a:ext uri="{FF2B5EF4-FFF2-40B4-BE49-F238E27FC236}">
                <a16:creationId xmlns:a16="http://schemas.microsoft.com/office/drawing/2014/main" id="{0B3C8200-5A63-EAA4-24A4-0DB837243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080" y="1"/>
            <a:ext cx="4662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6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6D24-E77A-BB2A-5F9E-B8E1E5EA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531" y="365124"/>
            <a:ext cx="2533998" cy="6181716"/>
          </a:xfrm>
        </p:spPr>
        <p:txBody>
          <a:bodyPr/>
          <a:lstStyle/>
          <a:p>
            <a:pPr algn="ctr"/>
            <a:r>
              <a:rPr lang="en-GB" dirty="0"/>
              <a:t>Cognitive Mapping</a:t>
            </a:r>
          </a:p>
        </p:txBody>
      </p:sp>
      <p:pic>
        <p:nvPicPr>
          <p:cNvPr id="4" name="Content Placeholder 3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172BC95C-64AA-0A3B-D6F1-B1B3636B0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051" y="3441899"/>
            <a:ext cx="4466846" cy="3104941"/>
          </a:xfrm>
          <a:prstGeom prst="rect">
            <a:avLst/>
          </a:prstGeom>
        </p:spPr>
      </p:pic>
      <p:pic>
        <p:nvPicPr>
          <p:cNvPr id="5" name="Picture 4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23187348-6501-0F35-63A7-CF89C53E35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051" y="112494"/>
            <a:ext cx="4466846" cy="3156386"/>
          </a:xfrm>
          <a:prstGeom prst="rect">
            <a:avLst/>
          </a:prstGeom>
        </p:spPr>
      </p:pic>
      <p:pic>
        <p:nvPicPr>
          <p:cNvPr id="6" name="Picture 5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2F1476C5-A68F-F173-2369-F9503F25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03" y="3495864"/>
            <a:ext cx="4466846" cy="3050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27BA3-F256-74E1-EC1B-62CE9F1FE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53241" y="112494"/>
            <a:ext cx="4572765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79C9-5926-A46D-6C30-27E28A9A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039" y="365125"/>
            <a:ext cx="6228897" cy="1325563"/>
          </a:xfrm>
        </p:spPr>
        <p:txBody>
          <a:bodyPr/>
          <a:lstStyle/>
          <a:p>
            <a:pPr algn="ctr"/>
            <a:r>
              <a:rPr lang="en-GB" b="1" dirty="0"/>
              <a:t>Affinity Mapping &amp; </a:t>
            </a:r>
            <a:br>
              <a:rPr lang="en-GB" b="1" dirty="0"/>
            </a:br>
            <a:r>
              <a:rPr lang="en-GB" b="1" dirty="0"/>
              <a:t>Idea Generation</a:t>
            </a:r>
          </a:p>
        </p:txBody>
      </p:sp>
      <p:pic>
        <p:nvPicPr>
          <p:cNvPr id="8" name="Content Placeholder 7" descr="A group of people standing in front of a white board with post-it notes&#10;&#10;AI-generated content may be incorrect.">
            <a:extLst>
              <a:ext uri="{FF2B5EF4-FFF2-40B4-BE49-F238E27FC236}">
                <a16:creationId xmlns:a16="http://schemas.microsoft.com/office/drawing/2014/main" id="{E5B741D1-329A-B371-D92E-BCCBA1291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2"/>
          <a:stretch>
            <a:fillRect/>
          </a:stretch>
        </p:blipFill>
        <p:spPr bwMode="auto">
          <a:xfrm>
            <a:off x="0" y="-17865"/>
            <a:ext cx="5576835" cy="6893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DD5A7D5F-4D15-97BA-F57D-6FCC98BBB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999" y="1798843"/>
            <a:ext cx="4278975" cy="4403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71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69AA-6CAA-D3DE-21CF-6C9D0A69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wall with many colorful post-it notes&#10;&#10;AI-generated content may be incorrect.">
            <a:extLst>
              <a:ext uri="{FF2B5EF4-FFF2-40B4-BE49-F238E27FC236}">
                <a16:creationId xmlns:a16="http://schemas.microsoft.com/office/drawing/2014/main" id="{35748AF2-5C38-C1B8-7804-E49F55216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7" t="7112" r="4248"/>
          <a:stretch>
            <a:fillRect/>
          </a:stretch>
        </p:blipFill>
        <p:spPr>
          <a:xfrm>
            <a:off x="0" y="0"/>
            <a:ext cx="12192000" cy="90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02C4-35AF-7B6B-2AC3-B04BAE52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group of post it notes on a wall&#10;&#10;AI-generated content may be incorrect.">
            <a:extLst>
              <a:ext uri="{FF2B5EF4-FFF2-40B4-BE49-F238E27FC236}">
                <a16:creationId xmlns:a16="http://schemas.microsoft.com/office/drawing/2014/main" id="{75F9672B-C057-7CA9-D431-356FA9367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054" y="28924"/>
            <a:ext cx="7112675" cy="6829076"/>
          </a:xfrm>
          <a:prstGeom prst="rect">
            <a:avLst/>
          </a:prstGeom>
        </p:spPr>
      </p:pic>
      <p:pic>
        <p:nvPicPr>
          <p:cNvPr id="5" name="Picture 4" descr="A yellow note on a door&#10;&#10;AI-generated content may be incorrect.">
            <a:extLst>
              <a:ext uri="{FF2B5EF4-FFF2-40B4-BE49-F238E27FC236}">
                <a16:creationId xmlns:a16="http://schemas.microsoft.com/office/drawing/2014/main" id="{20A02B5B-D606-8A29-94EE-F0AAC9131B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4705" y="3834008"/>
            <a:ext cx="3574989" cy="3543914"/>
          </a:xfrm>
          <a:prstGeom prst="rect">
            <a:avLst/>
          </a:prstGeom>
        </p:spPr>
      </p:pic>
      <p:pic>
        <p:nvPicPr>
          <p:cNvPr id="6" name="Picture 5" descr="A yellow note on a door&#10;&#10;AI-generated content may be incorrect.">
            <a:extLst>
              <a:ext uri="{FF2B5EF4-FFF2-40B4-BE49-F238E27FC236}">
                <a16:creationId xmlns:a16="http://schemas.microsoft.com/office/drawing/2014/main" id="{6A46667D-D28A-C1AD-A046-660A5E47C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4555" y="0"/>
            <a:ext cx="5547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cClay Library, Queen’s University Belfast">
            <a:extLst>
              <a:ext uri="{FF2B5EF4-FFF2-40B4-BE49-F238E27FC236}">
                <a16:creationId xmlns:a16="http://schemas.microsoft.com/office/drawing/2014/main" id="{54A60373-6093-D4DF-BF96-CD0D89FEDD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41373-6329-CAF7-F5EB-0F7FAA54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The McClay Library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127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00B9-2DAC-DCD4-116E-2A2F78DC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collage of two people&#10;&#10;AI-generated content may be incorrect.">
            <a:extLst>
              <a:ext uri="{FF2B5EF4-FFF2-40B4-BE49-F238E27FC236}">
                <a16:creationId xmlns:a16="http://schemas.microsoft.com/office/drawing/2014/main" id="{8A863266-6B4B-FC1A-B64D-5BB199C4D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53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D9F6-E61D-63E5-1C21-161E108F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86C10B46-02AB-BFD2-392E-977D7F9B2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72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ost-it notes on a wall&#10;&#10;AI-generated content may be incorrect.">
            <a:extLst>
              <a:ext uri="{FF2B5EF4-FFF2-40B4-BE49-F238E27FC236}">
                <a16:creationId xmlns:a16="http://schemas.microsoft.com/office/drawing/2014/main" id="{3D0FC028-189D-A8C7-F117-E4D46C47C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596" y="129547"/>
            <a:ext cx="6408227" cy="63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06D35-D4E6-3FE7-55BD-40589B56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in front of a blue table&#10;&#10;AI-generated content may be incorrect.">
            <a:extLst>
              <a:ext uri="{FF2B5EF4-FFF2-40B4-BE49-F238E27FC236}">
                <a16:creationId xmlns:a16="http://schemas.microsoft.com/office/drawing/2014/main" id="{8FC4B531-BE99-D5C4-C3E0-745044C714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1645" y="0"/>
            <a:ext cx="5920356" cy="6858000"/>
          </a:xfrm>
          <a:prstGeom prst="rect">
            <a:avLst/>
          </a:prstGeom>
        </p:spPr>
      </p:pic>
      <p:pic>
        <p:nvPicPr>
          <p:cNvPr id="6" name="Picture 5" descr="A glass jar on a table with a sign and a note&#10;&#10;AI-generated content may be incorrect.">
            <a:extLst>
              <a:ext uri="{FF2B5EF4-FFF2-40B4-BE49-F238E27FC236}">
                <a16:creationId xmlns:a16="http://schemas.microsoft.com/office/drawing/2014/main" id="{49E4AD55-B6AA-B0DF-9C83-4058B08DD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937" y="2290636"/>
            <a:ext cx="5694419" cy="4031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7608C-BD03-DE6E-248B-7FA69235F972}"/>
              </a:ext>
            </a:extLst>
          </p:cNvPr>
          <p:cNvSpPr txBox="1"/>
          <p:nvPr/>
        </p:nvSpPr>
        <p:spPr>
          <a:xfrm>
            <a:off x="225936" y="545690"/>
            <a:ext cx="569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/>
              <a:t>Prototyping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327809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74EE-2209-B61D-0024-7434BCCF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cardboard box with pieces of paper and stickers&#10;&#10;AI-generated content may be incorrect.">
            <a:extLst>
              <a:ext uri="{FF2B5EF4-FFF2-40B4-BE49-F238E27FC236}">
                <a16:creationId xmlns:a16="http://schemas.microsoft.com/office/drawing/2014/main" id="{BEAE0D0C-8317-58F5-6DAA-C3C724A7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581" y="735203"/>
            <a:ext cx="3901313" cy="537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B4248AA8-D4DD-E2DF-4649-11363E3120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06" y="735204"/>
            <a:ext cx="7033788" cy="538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2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837E-1E78-167E-A29D-F30FB0B7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9929" cy="1325563"/>
          </a:xfrm>
        </p:spPr>
        <p:txBody>
          <a:bodyPr/>
          <a:lstStyle/>
          <a:p>
            <a:pPr algn="ctr"/>
            <a:r>
              <a:rPr lang="en-GB" b="1" dirty="0"/>
              <a:t>Introduction of Co-Lab Space (September 2025)</a:t>
            </a:r>
          </a:p>
        </p:txBody>
      </p:sp>
      <p:pic>
        <p:nvPicPr>
          <p:cNvPr id="5" name="Content Placeholder 4" descr="A room with cubicles and tables&#10;&#10;AI-generated content may be incorrect.">
            <a:extLst>
              <a:ext uri="{FF2B5EF4-FFF2-40B4-BE49-F238E27FC236}">
                <a16:creationId xmlns:a16="http://schemas.microsoft.com/office/drawing/2014/main" id="{5747EB65-B421-CF41-BA9A-6A775D786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83287"/>
            <a:ext cx="5801784" cy="4351338"/>
          </a:xfrm>
        </p:spPr>
      </p:pic>
      <p:pic>
        <p:nvPicPr>
          <p:cNvPr id="15" name="Picture 1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CC1179A9-8B71-C123-79ED-EE11F4282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74" y="2283286"/>
            <a:ext cx="5801782" cy="4351337"/>
          </a:xfrm>
          <a:prstGeom prst="rect">
            <a:avLst/>
          </a:prstGeom>
        </p:spPr>
      </p:pic>
      <p:pic>
        <p:nvPicPr>
          <p:cNvPr id="3" name="Picture 2" descr="A drawing on a white paper with writing on it&#10;&#10;AI-generated content may be incorrect.">
            <a:extLst>
              <a:ext uri="{FF2B5EF4-FFF2-40B4-BE49-F238E27FC236}">
                <a16:creationId xmlns:a16="http://schemas.microsoft.com/office/drawing/2014/main" id="{5560259A-03C3-1EC2-FD8F-2FC8530A8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0697" y="223375"/>
            <a:ext cx="1757087" cy="17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6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CFD69E-06BB-15A3-2EF5-DCF628AC45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5077" y="26662"/>
            <a:ext cx="4491614" cy="6781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355C1-AE4F-037D-1A7C-ECC73AC64F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7789" y="26662"/>
            <a:ext cx="4529404" cy="66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A4F5-CA14-C25A-680F-FB334708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04" y="3853332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dirty="0"/>
              <a:t>Changing Culture</a:t>
            </a:r>
          </a:p>
        </p:txBody>
      </p:sp>
      <p:pic>
        <p:nvPicPr>
          <p:cNvPr id="7" name="Picture 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772D1993-E83B-6C73-D98D-84699633E2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9C71C16-A03A-35F2-D902-6A135A6CAE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820551"/>
              </p:ext>
            </p:extLst>
          </p:nvPr>
        </p:nvGraphicFramePr>
        <p:xfrm>
          <a:off x="3185328" y="3752850"/>
          <a:ext cx="8922936" cy="2828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7719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2342-BB9C-00F5-4DA6-A07D6044E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9DC084-478B-5D4A-6349-AF15AB556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309" y="5735637"/>
            <a:ext cx="9144000" cy="646471"/>
          </a:xfrm>
        </p:spPr>
        <p:txBody>
          <a:bodyPr/>
          <a:lstStyle/>
          <a:p>
            <a:r>
              <a:rPr lang="en-GB"/>
              <a:t>Dr Robert Whan (Customer Experience Manager)</a:t>
            </a:r>
            <a:endParaRPr lang="en-GB" dirty="0"/>
          </a:p>
        </p:txBody>
      </p:sp>
      <p:pic>
        <p:nvPicPr>
          <p:cNvPr id="1026" name="Picture 2" descr="Summer 2021 | Graduation | Queen's University Belfast">
            <a:extLst>
              <a:ext uri="{FF2B5EF4-FFF2-40B4-BE49-F238E27FC236}">
                <a16:creationId xmlns:a16="http://schemas.microsoft.com/office/drawing/2014/main" id="{8F776A51-B433-8A55-E599-755F21A34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3240" y="-110531"/>
            <a:ext cx="12914401" cy="69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D2167AF-F32E-094A-B01B-7062B1DAE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1677" y="-110531"/>
            <a:ext cx="4719484" cy="6968531"/>
          </a:xfrm>
          <a:solidFill>
            <a:schemeClr val="bg2"/>
          </a:solidFill>
        </p:spPr>
        <p:txBody>
          <a:bodyPr>
            <a:noAutofit/>
          </a:bodyPr>
          <a:lstStyle/>
          <a:p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r>
              <a:rPr lang="en-GB" sz="4000" b="1" dirty="0"/>
              <a:t>Insight into Action: </a:t>
            </a:r>
            <a:br>
              <a:rPr lang="en-GB" sz="4000" b="1" dirty="0"/>
            </a:br>
            <a:r>
              <a:rPr lang="en-GB" sz="4000" b="1" dirty="0"/>
              <a:t>How Data Informs Decisions at Queen’s University Belfast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r>
              <a:rPr lang="en-GB" sz="2400" dirty="0"/>
              <a:t>Dr Robert Whan </a:t>
            </a:r>
            <a:br>
              <a:rPr lang="en-GB" sz="2400" dirty="0"/>
            </a:br>
            <a:r>
              <a:rPr lang="en-GB" sz="2400" dirty="0"/>
              <a:t>(Customer Experience Manager)</a:t>
            </a:r>
            <a:br>
              <a:rPr lang="en-GB" sz="24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9206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35E68-4593-F177-733F-7CC884EC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Data Collection Toolkit</a:t>
            </a:r>
          </a:p>
        </p:txBody>
      </p:sp>
      <p:graphicFrame>
        <p:nvGraphicFramePr>
          <p:cNvPr id="58" name="Content Placeholder 10">
            <a:extLst>
              <a:ext uri="{FF2B5EF4-FFF2-40B4-BE49-F238E27FC236}">
                <a16:creationId xmlns:a16="http://schemas.microsoft.com/office/drawing/2014/main" id="{11EDA1AF-A0A0-57F6-21DC-3E5D998BF0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88097"/>
              </p:ext>
            </p:extLst>
          </p:nvPr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884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A9B2-07BD-1BD6-FEA7-FAF77140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1103D6-78DB-0950-0ABC-ACB71AF38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050" y="-7589"/>
            <a:ext cx="10369900" cy="6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6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AAE3-89DA-EF6F-5D43-A62005D1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screenshot of a service report&#10;&#10;AI-generated content may be incorrect.">
            <a:extLst>
              <a:ext uri="{FF2B5EF4-FFF2-40B4-BE49-F238E27FC236}">
                <a16:creationId xmlns:a16="http://schemas.microsoft.com/office/drawing/2014/main" id="{9FD9E99D-BC24-DEC4-3302-221A649C9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79" y="365125"/>
            <a:ext cx="12339557" cy="59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05C5-6920-D62B-788A-27F553DC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close-up of a graph&#10;&#10;AI-generated content may be incorrect.">
            <a:extLst>
              <a:ext uri="{FF2B5EF4-FFF2-40B4-BE49-F238E27FC236}">
                <a16:creationId xmlns:a16="http://schemas.microsoft.com/office/drawing/2014/main" id="{0889AF17-BAF1-7168-8944-14BCF363B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5124"/>
            <a:ext cx="12248541" cy="5804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95DE0F-61CA-E591-C280-1BCD14F50F34}"/>
              </a:ext>
            </a:extLst>
          </p:cNvPr>
          <p:cNvSpPr txBox="1"/>
          <p:nvPr/>
        </p:nvSpPr>
        <p:spPr>
          <a:xfrm>
            <a:off x="8842549" y="4190162"/>
            <a:ext cx="2381460" cy="21101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80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7B9A-661E-6D8A-43C5-4F5F1598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D4A8A-99AB-FCE1-AEBA-33D6A4E33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869" y="303090"/>
            <a:ext cx="12263869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08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D7D-7DA2-2123-460B-EC590A84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0AD36-C52A-FAD1-324E-7F4E7F65C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37" y="261257"/>
            <a:ext cx="12023871" cy="57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4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B7E2-03E6-8A74-FA0D-E45ADA5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A40E9-0EB9-84DD-D4F9-AE0293686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360371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75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180</Words>
  <Application>Microsoft Office PowerPoint</Application>
  <PresentationFormat>Widescreen</PresentationFormat>
  <Paragraphs>40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    Insight into Action:  How Data Informs Decisions at Queen’s University Belfast    Dr Robert Whan  (Customer Experience Manager) </vt:lpstr>
      <vt:lpstr>The McClay Library</vt:lpstr>
      <vt:lpstr>Data Collection Toolkit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CX (Customer eXperience) Process</vt:lpstr>
      <vt:lpstr>Embedding CX Techniques</vt:lpstr>
      <vt:lpstr>PowerPoint Presentation</vt:lpstr>
      <vt:lpstr>Cognitive Mapping</vt:lpstr>
      <vt:lpstr>Affinity Mapping &amp;  Idea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of Co-Lab Space (September 2025)</vt:lpstr>
      <vt:lpstr>PowerPoint Presentation</vt:lpstr>
      <vt:lpstr>Changing Culture</vt:lpstr>
      <vt:lpstr>    Insight into Action:  How Data Informs Decisions at Queen’s University Belfast    Dr Robert Whan  (Customer Experience Manager)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Whan</dc:creator>
  <cp:lastModifiedBy>Alan Doherty</cp:lastModifiedBy>
  <cp:revision>2</cp:revision>
  <dcterms:created xsi:type="dcterms:W3CDTF">2025-11-26T14:28:56Z</dcterms:created>
  <dcterms:modified xsi:type="dcterms:W3CDTF">2025-11-26T21:27:32Z</dcterms:modified>
</cp:coreProperties>
</file>